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73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DB12BC-1172-42ED-BDD8-7DD1F7EE5F86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CBE66B-631E-4B2B-A8E2-E8579DD5E5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DB12BC-1172-42ED-BDD8-7DD1F7EE5F86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CBE66B-631E-4B2B-A8E2-E8579DD5E5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DB12BC-1172-42ED-BDD8-7DD1F7EE5F86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CBE66B-631E-4B2B-A8E2-E8579DD5E5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DB12BC-1172-42ED-BDD8-7DD1F7EE5F86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CBE66B-631E-4B2B-A8E2-E8579DD5E5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DB12BC-1172-42ED-BDD8-7DD1F7EE5F86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CBE66B-631E-4B2B-A8E2-E8579DD5E5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DB12BC-1172-42ED-BDD8-7DD1F7EE5F86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CBE66B-631E-4B2B-A8E2-E8579DD5E5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DB12BC-1172-42ED-BDD8-7DD1F7EE5F86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CBE66B-631E-4B2B-A8E2-E8579DD5E5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DB12BC-1172-42ED-BDD8-7DD1F7EE5F86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CBE66B-631E-4B2B-A8E2-E8579DD5E5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DB12BC-1172-42ED-BDD8-7DD1F7EE5F86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CBE66B-631E-4B2B-A8E2-E8579DD5E5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DB12BC-1172-42ED-BDD8-7DD1F7EE5F86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CBE66B-631E-4B2B-A8E2-E8579DD5E5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DB12BC-1172-42ED-BDD8-7DD1F7EE5F86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CBE66B-631E-4B2B-A8E2-E8579DD5E5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FDB12BC-1172-42ED-BDD8-7DD1F7EE5F86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4CBE66B-631E-4B2B-A8E2-E8579DD5E50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836712"/>
            <a:ext cx="7772400" cy="1368152"/>
          </a:xfrm>
        </p:spPr>
        <p:txBody>
          <a:bodyPr>
            <a:normAutofit fontScale="90000"/>
          </a:bodyPr>
          <a:lstStyle/>
          <a:p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 истории школьного музея</a:t>
            </a:r>
            <a:b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2060848"/>
            <a:ext cx="7772400" cy="424847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Школьный музей создан в 2000 г.  директором школы Татьяной Валентиновной Зайцевой и заместителем директора школы по воспитательной работе  Ириной Юрьевной Зверевой. Педагоги и  учащиеся  передали в музей ценные экспонаты, помогают собирать материал для оформления экспозиций. В настоящее время под руководством директора школы Зверевой Ириной Юрьевной и руководителя музея </a:t>
            </a:r>
            <a:r>
              <a:rPr lang="ru-RU" b="1" dirty="0" err="1" smtClean="0">
                <a:solidFill>
                  <a:schemeClr val="tx1"/>
                </a:solidFill>
              </a:rPr>
              <a:t>Пунгиной</a:t>
            </a:r>
            <a:r>
              <a:rPr lang="ru-RU" b="1" dirty="0" smtClean="0">
                <a:solidFill>
                  <a:schemeClr val="tx1"/>
                </a:solidFill>
              </a:rPr>
              <a:t> Татьяны Юрьевны идет активное оснащение музея и пополнение его экспонатами.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340768"/>
            <a:ext cx="8183880" cy="4694272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Актив музея: Терехин Андрей, Родичева Стефания, </a:t>
            </a:r>
            <a:r>
              <a:rPr lang="ru-RU" sz="18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Майборода</a:t>
            </a:r>
            <a: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Дарья, Столбов Даниил – учащиеся 7 – 9  классов (45 человек)</a:t>
            </a:r>
            <a:b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2. Посещаемость музея в 2021 – 2022 учебном году – 700 человек</a:t>
            </a:r>
            <a:b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3. Документация музея:</a:t>
            </a:r>
            <a:b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-Положение о школьном музее</a:t>
            </a:r>
            <a:b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-План работы музея</a:t>
            </a:r>
            <a:b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-Книга учета фондов музея</a:t>
            </a:r>
            <a:b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4. Сотрудничество музея:</a:t>
            </a:r>
            <a:b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-Областной краеведческий музей</a:t>
            </a:r>
            <a:b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-ДЮЦ им. А. Невского города </a:t>
            </a:r>
            <a: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Кирова</a:t>
            </a:r>
            <a:b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-МБУ «Кировский зоологический музей</a:t>
            </a:r>
            <a: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-Библиотека им. А.И. Герцена</a:t>
            </a:r>
            <a:b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-Библиотека №7</a:t>
            </a:r>
            <a:b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-Городской клуб Ветеранов</a:t>
            </a:r>
            <a:b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-Музеи школ города Кирова</a:t>
            </a:r>
            <a:b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-МБУ «</a:t>
            </a:r>
            <a:r>
              <a:rPr lang="ru-RU" sz="18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Котельничский</a:t>
            </a:r>
            <a: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краеведческий музей»</a:t>
            </a:r>
            <a:r>
              <a:rPr lang="ru-RU" sz="18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1800" dirty="0" smtClean="0">
                <a:solidFill>
                  <a:schemeClr val="tx1"/>
                </a:solidFill>
                <a:effectLst/>
              </a:rPr>
            </a:br>
            <a:r>
              <a:rPr lang="ru-RU" sz="2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260648"/>
            <a:ext cx="8183880" cy="936104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Руководитель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музея школы с 2021 года – </a:t>
            </a:r>
          </a:p>
          <a:p>
            <a:pPr algn="ctr"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Пунгина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Татьяна Юрьевна, учитель биологии</a:t>
            </a:r>
          </a:p>
          <a:p>
            <a:pPr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32</TotalTime>
  <Words>24</Words>
  <Application>Microsoft Office PowerPoint</Application>
  <PresentationFormat>Экран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Аспект</vt:lpstr>
      <vt:lpstr>Из истории школьного музея </vt:lpstr>
      <vt:lpstr>    1. Актив музея: Терехин Андрей, Родичева Стефания, Майборода Дарья, Столбов Даниил – учащиеся 7 – 9  классов (45 человек) 2. Посещаемость музея в 2021 – 2022 учебном году – 700 человек 3. Документация музея: -Положение о школьном музее -План работы музея -Книга учета фондов музея 4. Сотрудничество музея: -Областной краеведческий музей -ДЮЦ им. А. Невского города Кирова -МБУ «Кировский зоологический музей» -Библиотека им. А.И. Герцена -Библиотека №7 -Городской клуб Ветеранов -Музеи школ города Кирова -МБУ «Котельничский краеведческий музей»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 истории школьного музея </dc:title>
  <dc:creator>123</dc:creator>
  <cp:lastModifiedBy>123</cp:lastModifiedBy>
  <cp:revision>3</cp:revision>
  <dcterms:created xsi:type="dcterms:W3CDTF">2022-03-23T17:58:24Z</dcterms:created>
  <dcterms:modified xsi:type="dcterms:W3CDTF">2022-04-05T07:19:20Z</dcterms:modified>
</cp:coreProperties>
</file>