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6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D6D772-13C3-462D-AE80-EE1A80EBE482}" v="1072" dt="2022-08-24T02:59:57.0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6A35EAA-ED80-4FF1-942C-82B1D483AF60}"/>
              </a:ext>
            </a:extLst>
          </p:cNvPr>
          <p:cNvSpPr/>
          <p:nvPr/>
        </p:nvSpPr>
        <p:spPr>
          <a:xfrm rot="21133683" flipH="1">
            <a:off x="977627" y="481134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415F49B-3CBC-46CF-AFB5-988852D0479E}"/>
              </a:ext>
            </a:extLst>
          </p:cNvPr>
          <p:cNvSpPr/>
          <p:nvPr/>
        </p:nvSpPr>
        <p:spPr>
          <a:xfrm rot="21133683" flipH="1">
            <a:off x="1010574" y="456230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0FF0C0-FC1A-4C5B-9FE5-09BA33FF7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392" y="1398181"/>
            <a:ext cx="7134446" cy="2870791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89092-15F8-4341-8D94-9E799301C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0835" y="5135527"/>
            <a:ext cx="4397164" cy="1057938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7328B-E858-4921-99C2-3B0BE172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81296-9B7B-4EF3-89B3-8B33E607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2FE59-6CD1-4D0F-8A06-10CA2D383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95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39E3-FB89-4585-A22D-15851E8D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4B498-70D2-4956-A576-83345B38D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A84CB-FF9E-43D6-8805-B4ABB520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7EE14-0A60-428B-BC0E-A50951E0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A9A22-BBF2-4B23-B17F-B32AC87D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35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5CC51B-E0BE-4D50-A04A-571F8BCAE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99550" y="692150"/>
            <a:ext cx="2254250" cy="53099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F5607-7A89-4981-87F4-98BC7CE0A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692150"/>
            <a:ext cx="8108950" cy="53099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0D5BE-275A-42D5-BCE1-357D53FC5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25F9A-B406-4028-AC92-D12450519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70F0A-5147-4274-A0A1-BD219179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5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C77D-9BA0-4A3B-B823-2059DC3C3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811DB-C16F-4CED-97C6-73ABD71F3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14D3C-7343-4DD7-B816-0D4D66BD6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409C8-4D7C-40EE-A12E-59CB555C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222D5-7193-4F59-83B4-3C19E8B1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13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EFA1-A4AB-4CF4-B02E-57AAED571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971" y="1709738"/>
            <a:ext cx="9165772" cy="29632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B406C-F19A-4393-9AD1-A300A7E45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1971" y="4875028"/>
            <a:ext cx="9165772" cy="1052623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D7AE7-47F6-4023-8D44-8BA1DAB0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B32FC-A974-44FC-9804-F871EE51D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9ADE9-F40E-4E3B-AB8D-68CB1F48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4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4D816-3E01-4EFD-AD9C-783D674D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53D69-34A7-451D-A902-5F6CD1334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0722" y="2095500"/>
            <a:ext cx="4999077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1E0E2-7D34-48E0-8795-546D2F00E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056" y="2095500"/>
            <a:ext cx="5072743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05476-6B6D-4BA3-919B-5335D6429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B6D41-07E2-4F6D-BB39-217957FE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0CA9C-BFED-484F-B765-EA8CE4B4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080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74AD2-5208-4201-90A7-F96187619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02129"/>
            <a:ext cx="10326688" cy="11256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3FF53-BE24-42E9-BA12-BC5863CBF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1827804"/>
            <a:ext cx="4968875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84776-6678-4D27-9BE9-5D83FC9E8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8700" y="2642191"/>
            <a:ext cx="4968875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BCA2E2-5B30-43B4-8FCD-23015451F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1054" y="1827804"/>
            <a:ext cx="5087034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7B7A1-E670-4E7E-AEBA-340893DE8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1054" y="2642191"/>
            <a:ext cx="5087034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44D3AE-982A-4CC3-8456-4D4B0E35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FE3087-09F9-4436-8236-8693EA498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413CB-0E24-4F96-AF8C-EE269ACC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95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5CAD1C-D319-4A48-8DF9-50699231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3D0181-83E0-4AB1-B372-24D6C075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0352C-6317-4DD0-84C4-AE7DDAC5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8F340C5-9EBB-43D9-91F5-F767DBD59B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492880">
            <a:off x="2401240" y="1130240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ECC812-F2A9-46D4-9B78-6659C68ED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671" y="1932214"/>
            <a:ext cx="6966858" cy="309154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7A37F60-69E7-41AC-BC9A-9DBC3B5772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492880">
            <a:off x="2455668" y="1103025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79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D441F-9FBB-4F90-987A-39793DE0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C92B1E-8D5D-45CA-9A8B-53E3B7FEC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9E71-49A9-4CE9-AD1D-780A876B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64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4053A-B2EE-4E20-9723-6BB0BBD50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3272"/>
            <a:ext cx="3932237" cy="173272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065AB-0DF3-4C86-AB5F-EB65021F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642" y="987425"/>
            <a:ext cx="593974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99FAE-8825-466D-9F1E-3B7BAED2C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8550"/>
            <a:ext cx="3932237" cy="35004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A6375-677F-4A58-B98D-18F3DEF8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40F2C-7AE7-481B-856A-B3E26AE8B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7C48C-9BD9-41CB-915E-A905B8869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9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B6DE4-025D-4D93-A5D0-FB458972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15915"/>
            <a:ext cx="3932237" cy="16700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93EE21-471F-4B7B-B7AF-192243A12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6B769-8E40-42E6-8F62-C4347B0CE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5744"/>
            <a:ext cx="3932237" cy="35032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84DC6-1AA3-4779-8EDF-F4A87750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7F83E-FAF9-43E1-95CC-6F4EDD76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D8C7B-B211-4BAF-9C05-09CF993B0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29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AAE2DA9-9BAF-4D46-BC97-20425C5321FD}"/>
              </a:ext>
            </a:extLst>
          </p:cNvPr>
          <p:cNvSpPr/>
          <p:nvPr/>
        </p:nvSpPr>
        <p:spPr>
          <a:xfrm>
            <a:off x="372926" y="367993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68807" y="-29564"/>
                  <a:pt x="11499601" y="84193"/>
                </a:cubicBezTo>
                <a:lnTo>
                  <a:pt x="11496115" y="333210"/>
                </a:lnTo>
                <a:cubicBezTo>
                  <a:pt x="11496285" y="48943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489E99-8A12-4C4F-92F9-95B01D814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4" y="558209"/>
            <a:ext cx="10333075" cy="1414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1B211-A6C3-4384-AA0B-7A8561A53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0726" y="2089298"/>
            <a:ext cx="10333074" cy="382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07E98-5ED3-41C2-BC39-EA8FB826A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834" y="6356350"/>
            <a:ext cx="260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fld id="{C1691109-F4F8-4597-962C-A4F4B7960636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93049-EC55-4ABD-8F77-F5A84AE38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6153" y="6356350"/>
            <a:ext cx="34441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B6DF-CCDC-4ED0-A4B2-1512B668F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0263" y="6356350"/>
            <a:ext cx="523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7C7FAD9F-AEE9-406E-B720-57D2B9DB28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2D2C6CA-56BB-4A08-A1E2-342F83955EDB}"/>
              </a:ext>
            </a:extLst>
          </p:cNvPr>
          <p:cNvSpPr/>
          <p:nvPr/>
        </p:nvSpPr>
        <p:spPr>
          <a:xfrm>
            <a:off x="403284" y="389461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5500 h 6255974"/>
              <a:gd name="connsiteX1" fmla="*/ 11263634 w 11499601"/>
              <a:gd name="connsiteY1" fmla="*/ 16394 h 6255974"/>
              <a:gd name="connsiteX2" fmla="*/ 11499601 w 11499601"/>
              <a:gd name="connsiteY2" fmla="*/ 64794 h 6255974"/>
              <a:gd name="connsiteX3" fmla="*/ 11496115 w 11499601"/>
              <a:gd name="connsiteY3" fmla="*/ 338710 h 6255974"/>
              <a:gd name="connsiteX4" fmla="*/ 11496626 w 11499601"/>
              <a:gd name="connsiteY4" fmla="*/ 807372 h 6255974"/>
              <a:gd name="connsiteX5" fmla="*/ 11482477 w 11499601"/>
              <a:gd name="connsiteY5" fmla="*/ 1840079 h 6255974"/>
              <a:gd name="connsiteX6" fmla="*/ 11478714 w 11499601"/>
              <a:gd name="connsiteY6" fmla="*/ 3525714 h 6255974"/>
              <a:gd name="connsiteX7" fmla="*/ 11419375 w 11499601"/>
              <a:gd name="connsiteY7" fmla="*/ 5987933 h 6255974"/>
              <a:gd name="connsiteX8" fmla="*/ 5959453 w 11499601"/>
              <a:gd name="connsiteY8" fmla="*/ 5978886 h 6255974"/>
              <a:gd name="connsiteX9" fmla="*/ 4858766 w 11499601"/>
              <a:gd name="connsiteY9" fmla="*/ 6005062 h 6255974"/>
              <a:gd name="connsiteX10" fmla="*/ 3239306 w 11499601"/>
              <a:gd name="connsiteY10" fmla="*/ 5978241 h 6255974"/>
              <a:gd name="connsiteX11" fmla="*/ 3217554 w 11499601"/>
              <a:gd name="connsiteY11" fmla="*/ 6011412 h 6255974"/>
              <a:gd name="connsiteX12" fmla="*/ 3219866 w 11499601"/>
              <a:gd name="connsiteY12" fmla="*/ 6255974 h 6255974"/>
              <a:gd name="connsiteX13" fmla="*/ 2870715 w 11499601"/>
              <a:gd name="connsiteY13" fmla="*/ 6061661 h 6255974"/>
              <a:gd name="connsiteX14" fmla="*/ 2785655 w 11499601"/>
              <a:gd name="connsiteY14" fmla="*/ 5978241 h 6255974"/>
              <a:gd name="connsiteX15" fmla="*/ 2301504 w 11499601"/>
              <a:gd name="connsiteY15" fmla="*/ 5973147 h 6255974"/>
              <a:gd name="connsiteX16" fmla="*/ 666073 w 11499601"/>
              <a:gd name="connsiteY16" fmla="*/ 5964071 h 6255974"/>
              <a:gd name="connsiteX17" fmla="*/ 94741 w 11499601"/>
              <a:gd name="connsiteY17" fmla="*/ 5962915 h 6255974"/>
              <a:gd name="connsiteX18" fmla="*/ 37859 w 11499601"/>
              <a:gd name="connsiteY18" fmla="*/ 5881560 h 6255974"/>
              <a:gd name="connsiteX19" fmla="*/ 28975 w 11499601"/>
              <a:gd name="connsiteY19" fmla="*/ 2612388 h 6255974"/>
              <a:gd name="connsiteX20" fmla="*/ 33539 w 11499601"/>
              <a:gd name="connsiteY20" fmla="*/ 65360 h 6255974"/>
              <a:gd name="connsiteX21" fmla="*/ 39830 w 11499601"/>
              <a:gd name="connsiteY21" fmla="*/ 47528 h 6255974"/>
              <a:gd name="connsiteX22" fmla="*/ 88659 w 11499601"/>
              <a:gd name="connsiteY22" fmla="*/ 42782 h 6255974"/>
              <a:gd name="connsiteX23" fmla="*/ 301554 w 11499601"/>
              <a:gd name="connsiteY23" fmla="*/ 42782 h 6255974"/>
              <a:gd name="connsiteX24" fmla="*/ 416464 w 11499601"/>
              <a:gd name="connsiteY24" fmla="*/ 36225 h 6255974"/>
              <a:gd name="connsiteX25" fmla="*/ 907723 w 11499601"/>
              <a:gd name="connsiteY25" fmla="*/ 29769 h 6255974"/>
              <a:gd name="connsiteX26" fmla="*/ 3989089 w 11499601"/>
              <a:gd name="connsiteY26" fmla="*/ 35153 h 6255974"/>
              <a:gd name="connsiteX27" fmla="*/ 9680053 w 11499601"/>
              <a:gd name="connsiteY27" fmla="*/ 5500 h 62559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5929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1172 w 11499601"/>
              <a:gd name="connsiteY3" fmla="*/ 31329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83635" y="5293"/>
                  <a:pt x="11499601" y="39374"/>
                </a:cubicBezTo>
                <a:lnTo>
                  <a:pt x="11491172" y="313290"/>
                </a:lnTo>
                <a:cubicBezTo>
                  <a:pt x="11491342" y="46951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030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14" r:id="rId5"/>
    <p:sldLayoutId id="2147483719" r:id="rId6"/>
    <p:sldLayoutId id="2147483715" r:id="rId7"/>
    <p:sldLayoutId id="2147483716" r:id="rId8"/>
    <p:sldLayoutId id="2147483717" r:id="rId9"/>
    <p:sldLayoutId id="2147483718" r:id="rId10"/>
    <p:sldLayoutId id="214748372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b="1" kern="1200" spc="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SzPct val="73000"/>
        <a:buFontTx/>
        <a:buNone/>
        <a:defRPr sz="3200" b="1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18288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800" b="1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4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182880" algn="l" defTabSz="914400" rtl="0" eaLnBrk="1" latinLnBrk="0" hangingPunct="1">
        <a:lnSpc>
          <a:spcPct val="100000"/>
        </a:lnSpc>
        <a:spcBef>
          <a:spcPts val="500"/>
        </a:spcBef>
        <a:buSzPct val="73000"/>
        <a:buFont typeface="Arial" panose="020B0604020202020204" pitchFamily="34" charset="0"/>
        <a:buChar char="•"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8">
            <a:extLst>
              <a:ext uri="{FF2B5EF4-FFF2-40B4-BE49-F238E27FC236}">
                <a16:creationId xmlns:a16="http://schemas.microsoft.com/office/drawing/2014/main" id="{FED3E28F-E990-4EB1-BDE1-DEF2B7F98C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">
            <a:extLst>
              <a:ext uri="{FF2B5EF4-FFF2-40B4-BE49-F238E27FC236}">
                <a16:creationId xmlns:a16="http://schemas.microsoft.com/office/drawing/2014/main" id="{7127DFEC-175C-D9DB-5972-410C77D97C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16164" r="-2" b="27557"/>
          <a:stretch/>
        </p:blipFill>
        <p:spPr>
          <a:xfrm>
            <a:off x="20" y="1"/>
            <a:ext cx="12191980" cy="6861458"/>
          </a:xfrm>
          <a:prstGeom prst="rect">
            <a:avLst/>
          </a:prstGeom>
        </p:spPr>
      </p:pic>
      <p:sp>
        <p:nvSpPr>
          <p:cNvPr id="36" name="Freeform: Shape 10">
            <a:extLst>
              <a:ext uri="{FF2B5EF4-FFF2-40B4-BE49-F238E27FC236}">
                <a16:creationId xmlns:a16="http://schemas.microsoft.com/office/drawing/2014/main" id="{F5CA07C1-041F-475C-9FC6-2E4316532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022" y="343112"/>
            <a:ext cx="5737538" cy="2989690"/>
          </a:xfrm>
          <a:custGeom>
            <a:avLst/>
            <a:gdLst>
              <a:gd name="connsiteX0" fmla="*/ 1289525 w 6745768"/>
              <a:gd name="connsiteY0" fmla="*/ 2301903 h 2794242"/>
              <a:gd name="connsiteX1" fmla="*/ 182620 w 6745768"/>
              <a:gd name="connsiteY1" fmla="*/ 1797161 h 2794242"/>
              <a:gd name="connsiteX2" fmla="*/ 12857 w 6745768"/>
              <a:gd name="connsiteY2" fmla="*/ 794567 h 2794242"/>
              <a:gd name="connsiteX3" fmla="*/ 697283 w 6745768"/>
              <a:gd name="connsiteY3" fmla="*/ 56263 h 2794242"/>
              <a:gd name="connsiteX4" fmla="*/ 6042476 w 6745768"/>
              <a:gd name="connsiteY4" fmla="*/ 156302 h 2794242"/>
              <a:gd name="connsiteX5" fmla="*/ 6744264 w 6745768"/>
              <a:gd name="connsiteY5" fmla="*/ 865255 h 2794242"/>
              <a:gd name="connsiteX6" fmla="*/ 6299463 w 6745768"/>
              <a:gd name="connsiteY6" fmla="*/ 2129659 h 2794242"/>
              <a:gd name="connsiteX7" fmla="*/ 1843321 w 6745768"/>
              <a:gd name="connsiteY7" fmla="*/ 2302040 h 2794242"/>
              <a:gd name="connsiteX8" fmla="*/ 1297241 w 6745768"/>
              <a:gd name="connsiteY8" fmla="*/ 2794243 h 2794242"/>
              <a:gd name="connsiteX9" fmla="*/ 1289525 w 6745768"/>
              <a:gd name="connsiteY9" fmla="*/ 2301903 h 2794242"/>
              <a:gd name="connsiteX0" fmla="*/ 1289525 w 6745768"/>
              <a:gd name="connsiteY0" fmla="*/ 2301903 h 2633547"/>
              <a:gd name="connsiteX1" fmla="*/ 182620 w 6745768"/>
              <a:gd name="connsiteY1" fmla="*/ 1797161 h 2633547"/>
              <a:gd name="connsiteX2" fmla="*/ 12857 w 6745768"/>
              <a:gd name="connsiteY2" fmla="*/ 794567 h 2633547"/>
              <a:gd name="connsiteX3" fmla="*/ 697283 w 6745768"/>
              <a:gd name="connsiteY3" fmla="*/ 56263 h 2633547"/>
              <a:gd name="connsiteX4" fmla="*/ 6042476 w 6745768"/>
              <a:gd name="connsiteY4" fmla="*/ 156302 h 2633547"/>
              <a:gd name="connsiteX5" fmla="*/ 6744264 w 6745768"/>
              <a:gd name="connsiteY5" fmla="*/ 865255 h 2633547"/>
              <a:gd name="connsiteX6" fmla="*/ 6299463 w 6745768"/>
              <a:gd name="connsiteY6" fmla="*/ 2129659 h 2633547"/>
              <a:gd name="connsiteX7" fmla="*/ 1843321 w 6745768"/>
              <a:gd name="connsiteY7" fmla="*/ 2302040 h 2633547"/>
              <a:gd name="connsiteX8" fmla="*/ 1297241 w 6745768"/>
              <a:gd name="connsiteY8" fmla="*/ 2633547 h 2633547"/>
              <a:gd name="connsiteX9" fmla="*/ 1289525 w 6745768"/>
              <a:gd name="connsiteY9" fmla="*/ 2301903 h 2633547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6299463 w 6745768"/>
              <a:gd name="connsiteY6" fmla="*/ 2129659 h 2588909"/>
              <a:gd name="connsiteX7" fmla="*/ 1843321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6299463 w 6745768"/>
              <a:gd name="connsiteY6" fmla="*/ 2129659 h 2588909"/>
              <a:gd name="connsiteX7" fmla="*/ 1843321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813483"/>
              <a:gd name="connsiteY0" fmla="*/ 2301903 h 2588909"/>
              <a:gd name="connsiteX1" fmla="*/ 182620 w 6813483"/>
              <a:gd name="connsiteY1" fmla="*/ 1797161 h 2588909"/>
              <a:gd name="connsiteX2" fmla="*/ 12857 w 6813483"/>
              <a:gd name="connsiteY2" fmla="*/ 794567 h 2588909"/>
              <a:gd name="connsiteX3" fmla="*/ 697283 w 6813483"/>
              <a:gd name="connsiteY3" fmla="*/ 56263 h 2588909"/>
              <a:gd name="connsiteX4" fmla="*/ 6042476 w 6813483"/>
              <a:gd name="connsiteY4" fmla="*/ 156302 h 2588909"/>
              <a:gd name="connsiteX5" fmla="*/ 6744264 w 6813483"/>
              <a:gd name="connsiteY5" fmla="*/ 865255 h 2588909"/>
              <a:gd name="connsiteX6" fmla="*/ 6299463 w 6813483"/>
              <a:gd name="connsiteY6" fmla="*/ 2129659 h 2588909"/>
              <a:gd name="connsiteX7" fmla="*/ 1855346 w 6813483"/>
              <a:gd name="connsiteY7" fmla="*/ 2302040 h 2588909"/>
              <a:gd name="connsiteX8" fmla="*/ 1321290 w 6813483"/>
              <a:gd name="connsiteY8" fmla="*/ 2588909 h 2588909"/>
              <a:gd name="connsiteX9" fmla="*/ 1289525 w 6813483"/>
              <a:gd name="connsiteY9" fmla="*/ 2301903 h 2588909"/>
              <a:gd name="connsiteX0" fmla="*/ 1289525 w 6813483"/>
              <a:gd name="connsiteY0" fmla="*/ 2301903 h 2588909"/>
              <a:gd name="connsiteX1" fmla="*/ 182620 w 6813483"/>
              <a:gd name="connsiteY1" fmla="*/ 1797161 h 2588909"/>
              <a:gd name="connsiteX2" fmla="*/ 12857 w 6813483"/>
              <a:gd name="connsiteY2" fmla="*/ 794567 h 2588909"/>
              <a:gd name="connsiteX3" fmla="*/ 697283 w 6813483"/>
              <a:gd name="connsiteY3" fmla="*/ 56263 h 2588909"/>
              <a:gd name="connsiteX4" fmla="*/ 6042476 w 6813483"/>
              <a:gd name="connsiteY4" fmla="*/ 156302 h 2588909"/>
              <a:gd name="connsiteX5" fmla="*/ 6744264 w 6813483"/>
              <a:gd name="connsiteY5" fmla="*/ 865255 h 2588909"/>
              <a:gd name="connsiteX6" fmla="*/ 6299463 w 6813483"/>
              <a:gd name="connsiteY6" fmla="*/ 2129659 h 2588909"/>
              <a:gd name="connsiteX7" fmla="*/ 1855346 w 6813483"/>
              <a:gd name="connsiteY7" fmla="*/ 2302040 h 2588909"/>
              <a:gd name="connsiteX8" fmla="*/ 1321290 w 6813483"/>
              <a:gd name="connsiteY8" fmla="*/ 2588909 h 2588909"/>
              <a:gd name="connsiteX9" fmla="*/ 1289525 w 6813483"/>
              <a:gd name="connsiteY9" fmla="*/ 2301903 h 2588909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6046952 w 6745768"/>
              <a:gd name="connsiteY6" fmla="*/ 2129659 h 2588909"/>
              <a:gd name="connsiteX7" fmla="*/ 1855346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5926709 w 6745768"/>
              <a:gd name="connsiteY6" fmla="*/ 2129659 h 2588909"/>
              <a:gd name="connsiteX7" fmla="*/ 1855346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745768"/>
              <a:gd name="connsiteY0" fmla="*/ 2301903 h 2555846"/>
              <a:gd name="connsiteX1" fmla="*/ 182620 w 6745768"/>
              <a:gd name="connsiteY1" fmla="*/ 1797161 h 2555846"/>
              <a:gd name="connsiteX2" fmla="*/ 12857 w 6745768"/>
              <a:gd name="connsiteY2" fmla="*/ 794567 h 2555846"/>
              <a:gd name="connsiteX3" fmla="*/ 697283 w 6745768"/>
              <a:gd name="connsiteY3" fmla="*/ 56263 h 2555846"/>
              <a:gd name="connsiteX4" fmla="*/ 6042476 w 6745768"/>
              <a:gd name="connsiteY4" fmla="*/ 156302 h 2555846"/>
              <a:gd name="connsiteX5" fmla="*/ 6744264 w 6745768"/>
              <a:gd name="connsiteY5" fmla="*/ 865255 h 2555846"/>
              <a:gd name="connsiteX6" fmla="*/ 5926709 w 6745768"/>
              <a:gd name="connsiteY6" fmla="*/ 2129659 h 2555846"/>
              <a:gd name="connsiteX7" fmla="*/ 1855346 w 6745768"/>
              <a:gd name="connsiteY7" fmla="*/ 2302040 h 2555846"/>
              <a:gd name="connsiteX8" fmla="*/ 1321290 w 6745768"/>
              <a:gd name="connsiteY8" fmla="*/ 2555846 h 2555846"/>
              <a:gd name="connsiteX9" fmla="*/ 1289525 w 6745768"/>
              <a:gd name="connsiteY9" fmla="*/ 2301903 h 2555846"/>
              <a:gd name="connsiteX0" fmla="*/ 1289525 w 6745768"/>
              <a:gd name="connsiteY0" fmla="*/ 2301903 h 2555846"/>
              <a:gd name="connsiteX1" fmla="*/ 182620 w 6745768"/>
              <a:gd name="connsiteY1" fmla="*/ 1797161 h 2555846"/>
              <a:gd name="connsiteX2" fmla="*/ 12857 w 6745768"/>
              <a:gd name="connsiteY2" fmla="*/ 794567 h 2555846"/>
              <a:gd name="connsiteX3" fmla="*/ 697283 w 6745768"/>
              <a:gd name="connsiteY3" fmla="*/ 56263 h 2555846"/>
              <a:gd name="connsiteX4" fmla="*/ 6042476 w 6745768"/>
              <a:gd name="connsiteY4" fmla="*/ 156302 h 2555846"/>
              <a:gd name="connsiteX5" fmla="*/ 6744264 w 6745768"/>
              <a:gd name="connsiteY5" fmla="*/ 865255 h 2555846"/>
              <a:gd name="connsiteX6" fmla="*/ 5926709 w 6745768"/>
              <a:gd name="connsiteY6" fmla="*/ 2129659 h 2555846"/>
              <a:gd name="connsiteX7" fmla="*/ 1855346 w 6745768"/>
              <a:gd name="connsiteY7" fmla="*/ 2302040 h 2555846"/>
              <a:gd name="connsiteX8" fmla="*/ 1321290 w 6745768"/>
              <a:gd name="connsiteY8" fmla="*/ 2555846 h 2555846"/>
              <a:gd name="connsiteX9" fmla="*/ 1289525 w 6745768"/>
              <a:gd name="connsiteY9" fmla="*/ 2301903 h 2555846"/>
              <a:gd name="connsiteX0" fmla="*/ 1289525 w 6745768"/>
              <a:gd name="connsiteY0" fmla="*/ 2301903 h 2522783"/>
              <a:gd name="connsiteX1" fmla="*/ 182620 w 6745768"/>
              <a:gd name="connsiteY1" fmla="*/ 1797161 h 2522783"/>
              <a:gd name="connsiteX2" fmla="*/ 12857 w 6745768"/>
              <a:gd name="connsiteY2" fmla="*/ 794567 h 2522783"/>
              <a:gd name="connsiteX3" fmla="*/ 697283 w 6745768"/>
              <a:gd name="connsiteY3" fmla="*/ 56263 h 2522783"/>
              <a:gd name="connsiteX4" fmla="*/ 6042476 w 6745768"/>
              <a:gd name="connsiteY4" fmla="*/ 156302 h 2522783"/>
              <a:gd name="connsiteX5" fmla="*/ 6744264 w 6745768"/>
              <a:gd name="connsiteY5" fmla="*/ 865255 h 2522783"/>
              <a:gd name="connsiteX6" fmla="*/ 5926709 w 6745768"/>
              <a:gd name="connsiteY6" fmla="*/ 2129659 h 2522783"/>
              <a:gd name="connsiteX7" fmla="*/ 1855346 w 6745768"/>
              <a:gd name="connsiteY7" fmla="*/ 2302040 h 2522783"/>
              <a:gd name="connsiteX8" fmla="*/ 1303420 w 6745768"/>
              <a:gd name="connsiteY8" fmla="*/ 2522783 h 2522783"/>
              <a:gd name="connsiteX9" fmla="*/ 1289525 w 6745768"/>
              <a:gd name="connsiteY9" fmla="*/ 2301903 h 2522783"/>
              <a:gd name="connsiteX0" fmla="*/ 1289525 w 6745768"/>
              <a:gd name="connsiteY0" fmla="*/ 2301903 h 2522783"/>
              <a:gd name="connsiteX1" fmla="*/ 182620 w 6745768"/>
              <a:gd name="connsiteY1" fmla="*/ 1797161 h 2522783"/>
              <a:gd name="connsiteX2" fmla="*/ 12857 w 6745768"/>
              <a:gd name="connsiteY2" fmla="*/ 794567 h 2522783"/>
              <a:gd name="connsiteX3" fmla="*/ 697283 w 6745768"/>
              <a:gd name="connsiteY3" fmla="*/ 56263 h 2522783"/>
              <a:gd name="connsiteX4" fmla="*/ 6042476 w 6745768"/>
              <a:gd name="connsiteY4" fmla="*/ 156302 h 2522783"/>
              <a:gd name="connsiteX5" fmla="*/ 6744264 w 6745768"/>
              <a:gd name="connsiteY5" fmla="*/ 865255 h 2522783"/>
              <a:gd name="connsiteX6" fmla="*/ 5926709 w 6745768"/>
              <a:gd name="connsiteY6" fmla="*/ 2129659 h 2522783"/>
              <a:gd name="connsiteX7" fmla="*/ 1855346 w 6745768"/>
              <a:gd name="connsiteY7" fmla="*/ 2302040 h 2522783"/>
              <a:gd name="connsiteX8" fmla="*/ 1303420 w 6745768"/>
              <a:gd name="connsiteY8" fmla="*/ 2522783 h 2522783"/>
              <a:gd name="connsiteX9" fmla="*/ 1289525 w 6745768"/>
              <a:gd name="connsiteY9" fmla="*/ 2301903 h 2522783"/>
              <a:gd name="connsiteX0" fmla="*/ 1289525 w 6745768"/>
              <a:gd name="connsiteY0" fmla="*/ 2301903 h 2522783"/>
              <a:gd name="connsiteX1" fmla="*/ 182620 w 6745768"/>
              <a:gd name="connsiteY1" fmla="*/ 1797161 h 2522783"/>
              <a:gd name="connsiteX2" fmla="*/ 12857 w 6745768"/>
              <a:gd name="connsiteY2" fmla="*/ 794567 h 2522783"/>
              <a:gd name="connsiteX3" fmla="*/ 697283 w 6745768"/>
              <a:gd name="connsiteY3" fmla="*/ 56263 h 2522783"/>
              <a:gd name="connsiteX4" fmla="*/ 6042476 w 6745768"/>
              <a:gd name="connsiteY4" fmla="*/ 156302 h 2522783"/>
              <a:gd name="connsiteX5" fmla="*/ 6744264 w 6745768"/>
              <a:gd name="connsiteY5" fmla="*/ 865255 h 2522783"/>
              <a:gd name="connsiteX6" fmla="*/ 5926709 w 6745768"/>
              <a:gd name="connsiteY6" fmla="*/ 2129659 h 2522783"/>
              <a:gd name="connsiteX7" fmla="*/ 2018095 w 6745768"/>
              <a:gd name="connsiteY7" fmla="*/ 2302040 h 2522783"/>
              <a:gd name="connsiteX8" fmla="*/ 1303420 w 6745768"/>
              <a:gd name="connsiteY8" fmla="*/ 2522783 h 2522783"/>
              <a:gd name="connsiteX9" fmla="*/ 1289525 w 6745768"/>
              <a:gd name="connsiteY9" fmla="*/ 2301903 h 2522783"/>
              <a:gd name="connsiteX0" fmla="*/ 1289525 w 6745768"/>
              <a:gd name="connsiteY0" fmla="*/ 2301903 h 2502083"/>
              <a:gd name="connsiteX1" fmla="*/ 182620 w 6745768"/>
              <a:gd name="connsiteY1" fmla="*/ 1797161 h 2502083"/>
              <a:gd name="connsiteX2" fmla="*/ 12857 w 6745768"/>
              <a:gd name="connsiteY2" fmla="*/ 794567 h 2502083"/>
              <a:gd name="connsiteX3" fmla="*/ 697283 w 6745768"/>
              <a:gd name="connsiteY3" fmla="*/ 56263 h 2502083"/>
              <a:gd name="connsiteX4" fmla="*/ 6042476 w 6745768"/>
              <a:gd name="connsiteY4" fmla="*/ 156302 h 2502083"/>
              <a:gd name="connsiteX5" fmla="*/ 6744264 w 6745768"/>
              <a:gd name="connsiteY5" fmla="*/ 865255 h 2502083"/>
              <a:gd name="connsiteX6" fmla="*/ 5926709 w 6745768"/>
              <a:gd name="connsiteY6" fmla="*/ 2129659 h 2502083"/>
              <a:gd name="connsiteX7" fmla="*/ 2018095 w 6745768"/>
              <a:gd name="connsiteY7" fmla="*/ 2302040 h 2502083"/>
              <a:gd name="connsiteX8" fmla="*/ 1303420 w 6745768"/>
              <a:gd name="connsiteY8" fmla="*/ 2502083 h 2502083"/>
              <a:gd name="connsiteX9" fmla="*/ 1289525 w 6745768"/>
              <a:gd name="connsiteY9" fmla="*/ 2301903 h 2502083"/>
              <a:gd name="connsiteX0" fmla="*/ 1198511 w 6749690"/>
              <a:gd name="connsiteY0" fmla="*/ 2291553 h 2502083"/>
              <a:gd name="connsiteX1" fmla="*/ 186542 w 6749690"/>
              <a:gd name="connsiteY1" fmla="*/ 1797161 h 2502083"/>
              <a:gd name="connsiteX2" fmla="*/ 16779 w 6749690"/>
              <a:gd name="connsiteY2" fmla="*/ 794567 h 2502083"/>
              <a:gd name="connsiteX3" fmla="*/ 701205 w 6749690"/>
              <a:gd name="connsiteY3" fmla="*/ 56263 h 2502083"/>
              <a:gd name="connsiteX4" fmla="*/ 6046398 w 6749690"/>
              <a:gd name="connsiteY4" fmla="*/ 156302 h 2502083"/>
              <a:gd name="connsiteX5" fmla="*/ 6748186 w 6749690"/>
              <a:gd name="connsiteY5" fmla="*/ 865255 h 2502083"/>
              <a:gd name="connsiteX6" fmla="*/ 5930631 w 6749690"/>
              <a:gd name="connsiteY6" fmla="*/ 2129659 h 2502083"/>
              <a:gd name="connsiteX7" fmla="*/ 2022017 w 6749690"/>
              <a:gd name="connsiteY7" fmla="*/ 2302040 h 2502083"/>
              <a:gd name="connsiteX8" fmla="*/ 1307342 w 6749690"/>
              <a:gd name="connsiteY8" fmla="*/ 2502083 h 2502083"/>
              <a:gd name="connsiteX9" fmla="*/ 1198511 w 6749690"/>
              <a:gd name="connsiteY9" fmla="*/ 2291553 h 2502083"/>
              <a:gd name="connsiteX0" fmla="*/ 1198511 w 6749690"/>
              <a:gd name="connsiteY0" fmla="*/ 2291553 h 2502083"/>
              <a:gd name="connsiteX1" fmla="*/ 186542 w 6749690"/>
              <a:gd name="connsiteY1" fmla="*/ 1797161 h 2502083"/>
              <a:gd name="connsiteX2" fmla="*/ 16779 w 6749690"/>
              <a:gd name="connsiteY2" fmla="*/ 794567 h 2502083"/>
              <a:gd name="connsiteX3" fmla="*/ 701205 w 6749690"/>
              <a:gd name="connsiteY3" fmla="*/ 56263 h 2502083"/>
              <a:gd name="connsiteX4" fmla="*/ 6046398 w 6749690"/>
              <a:gd name="connsiteY4" fmla="*/ 156302 h 2502083"/>
              <a:gd name="connsiteX5" fmla="*/ 6748186 w 6749690"/>
              <a:gd name="connsiteY5" fmla="*/ 865255 h 2502083"/>
              <a:gd name="connsiteX6" fmla="*/ 5930631 w 6749690"/>
              <a:gd name="connsiteY6" fmla="*/ 2129659 h 2502083"/>
              <a:gd name="connsiteX7" fmla="*/ 2022017 w 6749690"/>
              <a:gd name="connsiteY7" fmla="*/ 2302040 h 2502083"/>
              <a:gd name="connsiteX8" fmla="*/ 1307342 w 6749690"/>
              <a:gd name="connsiteY8" fmla="*/ 2502083 h 2502083"/>
              <a:gd name="connsiteX9" fmla="*/ 1198511 w 6749690"/>
              <a:gd name="connsiteY9" fmla="*/ 2291553 h 2502083"/>
              <a:gd name="connsiteX0" fmla="*/ 1188693 w 6739872"/>
              <a:gd name="connsiteY0" fmla="*/ 2291553 h 2502083"/>
              <a:gd name="connsiteX1" fmla="*/ 556806 w 6739872"/>
              <a:gd name="connsiteY1" fmla="*/ 2240036 h 2502083"/>
              <a:gd name="connsiteX2" fmla="*/ 176724 w 6739872"/>
              <a:gd name="connsiteY2" fmla="*/ 1797161 h 2502083"/>
              <a:gd name="connsiteX3" fmla="*/ 6961 w 6739872"/>
              <a:gd name="connsiteY3" fmla="*/ 794567 h 2502083"/>
              <a:gd name="connsiteX4" fmla="*/ 691387 w 6739872"/>
              <a:gd name="connsiteY4" fmla="*/ 56263 h 2502083"/>
              <a:gd name="connsiteX5" fmla="*/ 6036580 w 6739872"/>
              <a:gd name="connsiteY5" fmla="*/ 156302 h 2502083"/>
              <a:gd name="connsiteX6" fmla="*/ 6738368 w 6739872"/>
              <a:gd name="connsiteY6" fmla="*/ 865255 h 2502083"/>
              <a:gd name="connsiteX7" fmla="*/ 5920813 w 6739872"/>
              <a:gd name="connsiteY7" fmla="*/ 2129659 h 2502083"/>
              <a:gd name="connsiteX8" fmla="*/ 2012199 w 6739872"/>
              <a:gd name="connsiteY8" fmla="*/ 2302040 h 2502083"/>
              <a:gd name="connsiteX9" fmla="*/ 1297524 w 6739872"/>
              <a:gd name="connsiteY9" fmla="*/ 2502083 h 2502083"/>
              <a:gd name="connsiteX10" fmla="*/ 1188693 w 6739872"/>
              <a:gd name="connsiteY10" fmla="*/ 2291553 h 2502083"/>
              <a:gd name="connsiteX0" fmla="*/ 1188693 w 6739872"/>
              <a:gd name="connsiteY0" fmla="*/ 2291553 h 2502083"/>
              <a:gd name="connsiteX1" fmla="*/ 556806 w 6739872"/>
              <a:gd name="connsiteY1" fmla="*/ 2240036 h 2502083"/>
              <a:gd name="connsiteX2" fmla="*/ 176724 w 6739872"/>
              <a:gd name="connsiteY2" fmla="*/ 1797161 h 2502083"/>
              <a:gd name="connsiteX3" fmla="*/ 6961 w 6739872"/>
              <a:gd name="connsiteY3" fmla="*/ 794567 h 2502083"/>
              <a:gd name="connsiteX4" fmla="*/ 691387 w 6739872"/>
              <a:gd name="connsiteY4" fmla="*/ 56263 h 2502083"/>
              <a:gd name="connsiteX5" fmla="*/ 6036580 w 6739872"/>
              <a:gd name="connsiteY5" fmla="*/ 156302 h 2502083"/>
              <a:gd name="connsiteX6" fmla="*/ 6738368 w 6739872"/>
              <a:gd name="connsiteY6" fmla="*/ 865255 h 2502083"/>
              <a:gd name="connsiteX7" fmla="*/ 5920813 w 6739872"/>
              <a:gd name="connsiteY7" fmla="*/ 2129659 h 2502083"/>
              <a:gd name="connsiteX8" fmla="*/ 2012199 w 6739872"/>
              <a:gd name="connsiteY8" fmla="*/ 2302040 h 2502083"/>
              <a:gd name="connsiteX9" fmla="*/ 1297524 w 6739872"/>
              <a:gd name="connsiteY9" fmla="*/ 2502083 h 2502083"/>
              <a:gd name="connsiteX10" fmla="*/ 1188693 w 6739872"/>
              <a:gd name="connsiteY10" fmla="*/ 2291553 h 2502083"/>
              <a:gd name="connsiteX0" fmla="*/ 1187858 w 6739037"/>
              <a:gd name="connsiteY0" fmla="*/ 2291553 h 2502083"/>
              <a:gd name="connsiteX1" fmla="*/ 429511 w 6739037"/>
              <a:gd name="connsiteY1" fmla="*/ 2224594 h 2502083"/>
              <a:gd name="connsiteX2" fmla="*/ 175889 w 6739037"/>
              <a:gd name="connsiteY2" fmla="*/ 1797161 h 2502083"/>
              <a:gd name="connsiteX3" fmla="*/ 6126 w 6739037"/>
              <a:gd name="connsiteY3" fmla="*/ 794567 h 2502083"/>
              <a:gd name="connsiteX4" fmla="*/ 690552 w 6739037"/>
              <a:gd name="connsiteY4" fmla="*/ 56263 h 2502083"/>
              <a:gd name="connsiteX5" fmla="*/ 6035745 w 6739037"/>
              <a:gd name="connsiteY5" fmla="*/ 156302 h 2502083"/>
              <a:gd name="connsiteX6" fmla="*/ 6737533 w 6739037"/>
              <a:gd name="connsiteY6" fmla="*/ 865255 h 2502083"/>
              <a:gd name="connsiteX7" fmla="*/ 5919978 w 6739037"/>
              <a:gd name="connsiteY7" fmla="*/ 2129659 h 2502083"/>
              <a:gd name="connsiteX8" fmla="*/ 2011364 w 6739037"/>
              <a:gd name="connsiteY8" fmla="*/ 2302040 h 2502083"/>
              <a:gd name="connsiteX9" fmla="*/ 1296689 w 6739037"/>
              <a:gd name="connsiteY9" fmla="*/ 2502083 h 2502083"/>
              <a:gd name="connsiteX10" fmla="*/ 1187858 w 6739037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8071 w 6739250"/>
              <a:gd name="connsiteY0" fmla="*/ 2291553 h 2502083"/>
              <a:gd name="connsiteX1" fmla="*/ 464950 w 6739250"/>
              <a:gd name="connsiteY1" fmla="*/ 2162792 h 2502083"/>
              <a:gd name="connsiteX2" fmla="*/ 176102 w 6739250"/>
              <a:gd name="connsiteY2" fmla="*/ 1797161 h 2502083"/>
              <a:gd name="connsiteX3" fmla="*/ 6339 w 6739250"/>
              <a:gd name="connsiteY3" fmla="*/ 794567 h 2502083"/>
              <a:gd name="connsiteX4" fmla="*/ 690765 w 6739250"/>
              <a:gd name="connsiteY4" fmla="*/ 56263 h 2502083"/>
              <a:gd name="connsiteX5" fmla="*/ 6035958 w 6739250"/>
              <a:gd name="connsiteY5" fmla="*/ 156302 h 2502083"/>
              <a:gd name="connsiteX6" fmla="*/ 6737746 w 6739250"/>
              <a:gd name="connsiteY6" fmla="*/ 865255 h 2502083"/>
              <a:gd name="connsiteX7" fmla="*/ 5920191 w 6739250"/>
              <a:gd name="connsiteY7" fmla="*/ 2129659 h 2502083"/>
              <a:gd name="connsiteX8" fmla="*/ 2011577 w 6739250"/>
              <a:gd name="connsiteY8" fmla="*/ 2302040 h 2502083"/>
              <a:gd name="connsiteX9" fmla="*/ 1296902 w 6739250"/>
              <a:gd name="connsiteY9" fmla="*/ 2502083 h 2502083"/>
              <a:gd name="connsiteX10" fmla="*/ 1188071 w 6739250"/>
              <a:gd name="connsiteY10" fmla="*/ 2291553 h 2502083"/>
              <a:gd name="connsiteX0" fmla="*/ 1218613 w 6769792"/>
              <a:gd name="connsiteY0" fmla="*/ 2291553 h 2502083"/>
              <a:gd name="connsiteX1" fmla="*/ 495492 w 6769792"/>
              <a:gd name="connsiteY1" fmla="*/ 2162792 h 2502083"/>
              <a:gd name="connsiteX2" fmla="*/ 134625 w 6769792"/>
              <a:gd name="connsiteY2" fmla="*/ 1835847 h 2502083"/>
              <a:gd name="connsiteX3" fmla="*/ 36881 w 6769792"/>
              <a:gd name="connsiteY3" fmla="*/ 794567 h 2502083"/>
              <a:gd name="connsiteX4" fmla="*/ 721307 w 6769792"/>
              <a:gd name="connsiteY4" fmla="*/ 56263 h 2502083"/>
              <a:gd name="connsiteX5" fmla="*/ 6066500 w 6769792"/>
              <a:gd name="connsiteY5" fmla="*/ 156302 h 2502083"/>
              <a:gd name="connsiteX6" fmla="*/ 6768288 w 6769792"/>
              <a:gd name="connsiteY6" fmla="*/ 865255 h 2502083"/>
              <a:gd name="connsiteX7" fmla="*/ 5950733 w 6769792"/>
              <a:gd name="connsiteY7" fmla="*/ 2129659 h 2502083"/>
              <a:gd name="connsiteX8" fmla="*/ 2042119 w 6769792"/>
              <a:gd name="connsiteY8" fmla="*/ 2302040 h 2502083"/>
              <a:gd name="connsiteX9" fmla="*/ 1327444 w 6769792"/>
              <a:gd name="connsiteY9" fmla="*/ 2502083 h 2502083"/>
              <a:gd name="connsiteX10" fmla="*/ 1218613 w 6769792"/>
              <a:gd name="connsiteY10" fmla="*/ 2291553 h 2502083"/>
              <a:gd name="connsiteX0" fmla="*/ 1218613 w 6769097"/>
              <a:gd name="connsiteY0" fmla="*/ 2270200 h 2480730"/>
              <a:gd name="connsiteX1" fmla="*/ 495492 w 6769097"/>
              <a:gd name="connsiteY1" fmla="*/ 2141439 h 2480730"/>
              <a:gd name="connsiteX2" fmla="*/ 134625 w 6769097"/>
              <a:gd name="connsiteY2" fmla="*/ 1814494 h 2480730"/>
              <a:gd name="connsiteX3" fmla="*/ 36881 w 6769097"/>
              <a:gd name="connsiteY3" fmla="*/ 773214 h 2480730"/>
              <a:gd name="connsiteX4" fmla="*/ 721307 w 6769097"/>
              <a:gd name="connsiteY4" fmla="*/ 34910 h 2480730"/>
              <a:gd name="connsiteX5" fmla="*/ 5609353 w 6769097"/>
              <a:gd name="connsiteY5" fmla="*/ 127244 h 2480730"/>
              <a:gd name="connsiteX6" fmla="*/ 6768288 w 6769097"/>
              <a:gd name="connsiteY6" fmla="*/ 843902 h 2480730"/>
              <a:gd name="connsiteX7" fmla="*/ 5950733 w 6769097"/>
              <a:gd name="connsiteY7" fmla="*/ 2108306 h 2480730"/>
              <a:gd name="connsiteX8" fmla="*/ 2042119 w 6769097"/>
              <a:gd name="connsiteY8" fmla="*/ 2280687 h 2480730"/>
              <a:gd name="connsiteX9" fmla="*/ 1327444 w 6769097"/>
              <a:gd name="connsiteY9" fmla="*/ 2480730 h 2480730"/>
              <a:gd name="connsiteX10" fmla="*/ 1218613 w 6769097"/>
              <a:gd name="connsiteY10" fmla="*/ 2270200 h 2480730"/>
              <a:gd name="connsiteX0" fmla="*/ 1218613 w 6571897"/>
              <a:gd name="connsiteY0" fmla="*/ 2290477 h 2501007"/>
              <a:gd name="connsiteX1" fmla="*/ 495492 w 6571897"/>
              <a:gd name="connsiteY1" fmla="*/ 2161716 h 2501007"/>
              <a:gd name="connsiteX2" fmla="*/ 134625 w 6571897"/>
              <a:gd name="connsiteY2" fmla="*/ 1834771 h 2501007"/>
              <a:gd name="connsiteX3" fmla="*/ 36881 w 6571897"/>
              <a:gd name="connsiteY3" fmla="*/ 793491 h 2501007"/>
              <a:gd name="connsiteX4" fmla="*/ 721307 w 6571897"/>
              <a:gd name="connsiteY4" fmla="*/ 55187 h 2501007"/>
              <a:gd name="connsiteX5" fmla="*/ 5609353 w 6571897"/>
              <a:gd name="connsiteY5" fmla="*/ 147521 h 2501007"/>
              <a:gd name="connsiteX6" fmla="*/ 6563360 w 6571897"/>
              <a:gd name="connsiteY6" fmla="*/ 894996 h 2501007"/>
              <a:gd name="connsiteX7" fmla="*/ 5950733 w 6571897"/>
              <a:gd name="connsiteY7" fmla="*/ 2128583 h 2501007"/>
              <a:gd name="connsiteX8" fmla="*/ 2042119 w 6571897"/>
              <a:gd name="connsiteY8" fmla="*/ 2300964 h 2501007"/>
              <a:gd name="connsiteX9" fmla="*/ 1327444 w 6571897"/>
              <a:gd name="connsiteY9" fmla="*/ 2501007 h 2501007"/>
              <a:gd name="connsiteX10" fmla="*/ 1218613 w 6571897"/>
              <a:gd name="connsiteY10" fmla="*/ 2290477 h 2501007"/>
              <a:gd name="connsiteX0" fmla="*/ 1218613 w 6567563"/>
              <a:gd name="connsiteY0" fmla="*/ 2246415 h 2456945"/>
              <a:gd name="connsiteX1" fmla="*/ 495492 w 6567563"/>
              <a:gd name="connsiteY1" fmla="*/ 2117654 h 2456945"/>
              <a:gd name="connsiteX2" fmla="*/ 134625 w 6567563"/>
              <a:gd name="connsiteY2" fmla="*/ 1790709 h 2456945"/>
              <a:gd name="connsiteX3" fmla="*/ 36881 w 6567563"/>
              <a:gd name="connsiteY3" fmla="*/ 749429 h 2456945"/>
              <a:gd name="connsiteX4" fmla="*/ 721307 w 6567563"/>
              <a:gd name="connsiteY4" fmla="*/ 11125 h 2456945"/>
              <a:gd name="connsiteX5" fmla="*/ 5483243 w 6567563"/>
              <a:gd name="connsiteY5" fmla="*/ 342289 h 2456945"/>
              <a:gd name="connsiteX6" fmla="*/ 6563360 w 6567563"/>
              <a:gd name="connsiteY6" fmla="*/ 850934 h 2456945"/>
              <a:gd name="connsiteX7" fmla="*/ 5950733 w 6567563"/>
              <a:gd name="connsiteY7" fmla="*/ 2084521 h 2456945"/>
              <a:gd name="connsiteX8" fmla="*/ 2042119 w 6567563"/>
              <a:gd name="connsiteY8" fmla="*/ 2256902 h 2456945"/>
              <a:gd name="connsiteX9" fmla="*/ 1327444 w 6567563"/>
              <a:gd name="connsiteY9" fmla="*/ 2456945 h 2456945"/>
              <a:gd name="connsiteX10" fmla="*/ 1218613 w 6567563"/>
              <a:gd name="connsiteY10" fmla="*/ 2246415 h 2456945"/>
              <a:gd name="connsiteX0" fmla="*/ 1261070 w 6608712"/>
              <a:gd name="connsiteY0" fmla="*/ 2071877 h 2282407"/>
              <a:gd name="connsiteX1" fmla="*/ 537949 w 6608712"/>
              <a:gd name="connsiteY1" fmla="*/ 1943116 h 2282407"/>
              <a:gd name="connsiteX2" fmla="*/ 177082 w 6608712"/>
              <a:gd name="connsiteY2" fmla="*/ 1616171 h 2282407"/>
              <a:gd name="connsiteX3" fmla="*/ 79338 w 6608712"/>
              <a:gd name="connsiteY3" fmla="*/ 574891 h 2282407"/>
              <a:gd name="connsiteX4" fmla="*/ 1347021 w 6608712"/>
              <a:gd name="connsiteY4" fmla="*/ 21487 h 2282407"/>
              <a:gd name="connsiteX5" fmla="*/ 5525700 w 6608712"/>
              <a:gd name="connsiteY5" fmla="*/ 167751 h 2282407"/>
              <a:gd name="connsiteX6" fmla="*/ 6605817 w 6608712"/>
              <a:gd name="connsiteY6" fmla="*/ 676396 h 2282407"/>
              <a:gd name="connsiteX7" fmla="*/ 5993190 w 6608712"/>
              <a:gd name="connsiteY7" fmla="*/ 1909983 h 2282407"/>
              <a:gd name="connsiteX8" fmla="*/ 2084576 w 6608712"/>
              <a:gd name="connsiteY8" fmla="*/ 2082364 h 2282407"/>
              <a:gd name="connsiteX9" fmla="*/ 1369901 w 6608712"/>
              <a:gd name="connsiteY9" fmla="*/ 2282407 h 2282407"/>
              <a:gd name="connsiteX10" fmla="*/ 1261070 w 6608712"/>
              <a:gd name="connsiteY10" fmla="*/ 2071877 h 2282407"/>
              <a:gd name="connsiteX0" fmla="*/ 1223256 w 6570898"/>
              <a:gd name="connsiteY0" fmla="*/ 2072393 h 2282923"/>
              <a:gd name="connsiteX1" fmla="*/ 500135 w 6570898"/>
              <a:gd name="connsiteY1" fmla="*/ 1943632 h 2282923"/>
              <a:gd name="connsiteX2" fmla="*/ 139268 w 6570898"/>
              <a:gd name="connsiteY2" fmla="*/ 1616687 h 2282923"/>
              <a:gd name="connsiteX3" fmla="*/ 88816 w 6570898"/>
              <a:gd name="connsiteY3" fmla="*/ 583111 h 2282923"/>
              <a:gd name="connsiteX4" fmla="*/ 1309207 w 6570898"/>
              <a:gd name="connsiteY4" fmla="*/ 22003 h 2282923"/>
              <a:gd name="connsiteX5" fmla="*/ 5487886 w 6570898"/>
              <a:gd name="connsiteY5" fmla="*/ 168267 h 2282923"/>
              <a:gd name="connsiteX6" fmla="*/ 6568003 w 6570898"/>
              <a:gd name="connsiteY6" fmla="*/ 676912 h 2282923"/>
              <a:gd name="connsiteX7" fmla="*/ 5955376 w 6570898"/>
              <a:gd name="connsiteY7" fmla="*/ 1910499 h 2282923"/>
              <a:gd name="connsiteX8" fmla="*/ 2046762 w 6570898"/>
              <a:gd name="connsiteY8" fmla="*/ 2082880 h 2282923"/>
              <a:gd name="connsiteX9" fmla="*/ 1332087 w 6570898"/>
              <a:gd name="connsiteY9" fmla="*/ 2282923 h 2282923"/>
              <a:gd name="connsiteX10" fmla="*/ 1223256 w 6570898"/>
              <a:gd name="connsiteY10" fmla="*/ 2072393 h 2282923"/>
              <a:gd name="connsiteX0" fmla="*/ 1223256 w 6602187"/>
              <a:gd name="connsiteY0" fmla="*/ 2076033 h 2286563"/>
              <a:gd name="connsiteX1" fmla="*/ 500135 w 6602187"/>
              <a:gd name="connsiteY1" fmla="*/ 1947272 h 2286563"/>
              <a:gd name="connsiteX2" fmla="*/ 139268 w 6602187"/>
              <a:gd name="connsiteY2" fmla="*/ 1620327 h 2286563"/>
              <a:gd name="connsiteX3" fmla="*/ 88816 w 6602187"/>
              <a:gd name="connsiteY3" fmla="*/ 586751 h 2286563"/>
              <a:gd name="connsiteX4" fmla="*/ 1309207 w 6602187"/>
              <a:gd name="connsiteY4" fmla="*/ 25643 h 2286563"/>
              <a:gd name="connsiteX5" fmla="*/ 5487886 w 6602187"/>
              <a:gd name="connsiteY5" fmla="*/ 171907 h 2286563"/>
              <a:gd name="connsiteX6" fmla="*/ 6599531 w 6602187"/>
              <a:gd name="connsiteY6" fmla="*/ 850044 h 2286563"/>
              <a:gd name="connsiteX7" fmla="*/ 5955376 w 6602187"/>
              <a:gd name="connsiteY7" fmla="*/ 1914139 h 2286563"/>
              <a:gd name="connsiteX8" fmla="*/ 2046762 w 6602187"/>
              <a:gd name="connsiteY8" fmla="*/ 2086520 h 2286563"/>
              <a:gd name="connsiteX9" fmla="*/ 1332087 w 6602187"/>
              <a:gd name="connsiteY9" fmla="*/ 2286563 h 2286563"/>
              <a:gd name="connsiteX10" fmla="*/ 1223256 w 6602187"/>
              <a:gd name="connsiteY10" fmla="*/ 2076033 h 2286563"/>
              <a:gd name="connsiteX0" fmla="*/ 1223256 w 6600330"/>
              <a:gd name="connsiteY0" fmla="*/ 2076033 h 2286563"/>
              <a:gd name="connsiteX1" fmla="*/ 500135 w 6600330"/>
              <a:gd name="connsiteY1" fmla="*/ 1947272 h 2286563"/>
              <a:gd name="connsiteX2" fmla="*/ 139268 w 6600330"/>
              <a:gd name="connsiteY2" fmla="*/ 1620327 h 2286563"/>
              <a:gd name="connsiteX3" fmla="*/ 88816 w 6600330"/>
              <a:gd name="connsiteY3" fmla="*/ 586751 h 2286563"/>
              <a:gd name="connsiteX4" fmla="*/ 1309207 w 6600330"/>
              <a:gd name="connsiteY4" fmla="*/ 25643 h 2286563"/>
              <a:gd name="connsiteX5" fmla="*/ 5487886 w 6600330"/>
              <a:gd name="connsiteY5" fmla="*/ 171907 h 2286563"/>
              <a:gd name="connsiteX6" fmla="*/ 6599531 w 6600330"/>
              <a:gd name="connsiteY6" fmla="*/ 850044 h 2286563"/>
              <a:gd name="connsiteX7" fmla="*/ 5955376 w 6600330"/>
              <a:gd name="connsiteY7" fmla="*/ 1914139 h 2286563"/>
              <a:gd name="connsiteX8" fmla="*/ 2046762 w 6600330"/>
              <a:gd name="connsiteY8" fmla="*/ 2086520 h 2286563"/>
              <a:gd name="connsiteX9" fmla="*/ 1332087 w 6600330"/>
              <a:gd name="connsiteY9" fmla="*/ 2286563 h 2286563"/>
              <a:gd name="connsiteX10" fmla="*/ 1223256 w 6600330"/>
              <a:gd name="connsiteY10" fmla="*/ 2076033 h 2286563"/>
              <a:gd name="connsiteX0" fmla="*/ 1223256 w 6623012"/>
              <a:gd name="connsiteY0" fmla="*/ 2076033 h 2286563"/>
              <a:gd name="connsiteX1" fmla="*/ 500135 w 6623012"/>
              <a:gd name="connsiteY1" fmla="*/ 1947272 h 2286563"/>
              <a:gd name="connsiteX2" fmla="*/ 139268 w 6623012"/>
              <a:gd name="connsiteY2" fmla="*/ 1620327 h 2286563"/>
              <a:gd name="connsiteX3" fmla="*/ 88816 w 6623012"/>
              <a:gd name="connsiteY3" fmla="*/ 586751 h 2286563"/>
              <a:gd name="connsiteX4" fmla="*/ 1309207 w 6623012"/>
              <a:gd name="connsiteY4" fmla="*/ 25643 h 2286563"/>
              <a:gd name="connsiteX5" fmla="*/ 5487886 w 6623012"/>
              <a:gd name="connsiteY5" fmla="*/ 171907 h 2286563"/>
              <a:gd name="connsiteX6" fmla="*/ 6599531 w 6623012"/>
              <a:gd name="connsiteY6" fmla="*/ 850044 h 2286563"/>
              <a:gd name="connsiteX7" fmla="*/ 5955376 w 6623012"/>
              <a:gd name="connsiteY7" fmla="*/ 1914139 h 2286563"/>
              <a:gd name="connsiteX8" fmla="*/ 2046762 w 6623012"/>
              <a:gd name="connsiteY8" fmla="*/ 2086520 h 2286563"/>
              <a:gd name="connsiteX9" fmla="*/ 1332087 w 6623012"/>
              <a:gd name="connsiteY9" fmla="*/ 2286563 h 2286563"/>
              <a:gd name="connsiteX10" fmla="*/ 1223256 w 6623012"/>
              <a:gd name="connsiteY10" fmla="*/ 2076033 h 2286563"/>
              <a:gd name="connsiteX0" fmla="*/ 1223256 w 6600330"/>
              <a:gd name="connsiteY0" fmla="*/ 2076033 h 2286563"/>
              <a:gd name="connsiteX1" fmla="*/ 500135 w 6600330"/>
              <a:gd name="connsiteY1" fmla="*/ 1947272 h 2286563"/>
              <a:gd name="connsiteX2" fmla="*/ 139268 w 6600330"/>
              <a:gd name="connsiteY2" fmla="*/ 1620327 h 2286563"/>
              <a:gd name="connsiteX3" fmla="*/ 88816 w 6600330"/>
              <a:gd name="connsiteY3" fmla="*/ 586751 h 2286563"/>
              <a:gd name="connsiteX4" fmla="*/ 1309207 w 6600330"/>
              <a:gd name="connsiteY4" fmla="*/ 25643 h 2286563"/>
              <a:gd name="connsiteX5" fmla="*/ 5487886 w 6600330"/>
              <a:gd name="connsiteY5" fmla="*/ 171907 h 2286563"/>
              <a:gd name="connsiteX6" fmla="*/ 6599531 w 6600330"/>
              <a:gd name="connsiteY6" fmla="*/ 850044 h 2286563"/>
              <a:gd name="connsiteX7" fmla="*/ 5955376 w 6600330"/>
              <a:gd name="connsiteY7" fmla="*/ 1914139 h 2286563"/>
              <a:gd name="connsiteX8" fmla="*/ 2046762 w 6600330"/>
              <a:gd name="connsiteY8" fmla="*/ 2086520 h 2286563"/>
              <a:gd name="connsiteX9" fmla="*/ 1332087 w 6600330"/>
              <a:gd name="connsiteY9" fmla="*/ 2286563 h 2286563"/>
              <a:gd name="connsiteX10" fmla="*/ 1223256 w 6600330"/>
              <a:gd name="connsiteY10" fmla="*/ 2076033 h 2286563"/>
              <a:gd name="connsiteX0" fmla="*/ 1223256 w 6600330"/>
              <a:gd name="connsiteY0" fmla="*/ 2077382 h 2287912"/>
              <a:gd name="connsiteX1" fmla="*/ 500135 w 6600330"/>
              <a:gd name="connsiteY1" fmla="*/ 1948621 h 2287912"/>
              <a:gd name="connsiteX2" fmla="*/ 139268 w 6600330"/>
              <a:gd name="connsiteY2" fmla="*/ 1621676 h 2287912"/>
              <a:gd name="connsiteX3" fmla="*/ 88816 w 6600330"/>
              <a:gd name="connsiteY3" fmla="*/ 588100 h 2287912"/>
              <a:gd name="connsiteX4" fmla="*/ 1309207 w 6600330"/>
              <a:gd name="connsiteY4" fmla="*/ 26992 h 2287912"/>
              <a:gd name="connsiteX5" fmla="*/ 5487886 w 6600330"/>
              <a:gd name="connsiteY5" fmla="*/ 173256 h 2287912"/>
              <a:gd name="connsiteX6" fmla="*/ 6599531 w 6600330"/>
              <a:gd name="connsiteY6" fmla="*/ 905322 h 2287912"/>
              <a:gd name="connsiteX7" fmla="*/ 5955376 w 6600330"/>
              <a:gd name="connsiteY7" fmla="*/ 1915488 h 2287912"/>
              <a:gd name="connsiteX8" fmla="*/ 2046762 w 6600330"/>
              <a:gd name="connsiteY8" fmla="*/ 2087869 h 2287912"/>
              <a:gd name="connsiteX9" fmla="*/ 1332087 w 6600330"/>
              <a:gd name="connsiteY9" fmla="*/ 2287912 h 2287912"/>
              <a:gd name="connsiteX10" fmla="*/ 1223256 w 6600330"/>
              <a:gd name="connsiteY10" fmla="*/ 2077382 h 2287912"/>
              <a:gd name="connsiteX0" fmla="*/ 1236982 w 6614056"/>
              <a:gd name="connsiteY0" fmla="*/ 2077382 h 2287912"/>
              <a:gd name="connsiteX1" fmla="*/ 513861 w 6614056"/>
              <a:gd name="connsiteY1" fmla="*/ 1948621 h 2287912"/>
              <a:gd name="connsiteX2" fmla="*/ 115170 w 6614056"/>
              <a:gd name="connsiteY2" fmla="*/ 1423371 h 2287912"/>
              <a:gd name="connsiteX3" fmla="*/ 102542 w 6614056"/>
              <a:gd name="connsiteY3" fmla="*/ 588100 h 2287912"/>
              <a:gd name="connsiteX4" fmla="*/ 1322933 w 6614056"/>
              <a:gd name="connsiteY4" fmla="*/ 26992 h 2287912"/>
              <a:gd name="connsiteX5" fmla="*/ 5501612 w 6614056"/>
              <a:gd name="connsiteY5" fmla="*/ 173256 h 2287912"/>
              <a:gd name="connsiteX6" fmla="*/ 6613257 w 6614056"/>
              <a:gd name="connsiteY6" fmla="*/ 905322 h 2287912"/>
              <a:gd name="connsiteX7" fmla="*/ 5969102 w 6614056"/>
              <a:gd name="connsiteY7" fmla="*/ 1915488 h 2287912"/>
              <a:gd name="connsiteX8" fmla="*/ 2060488 w 6614056"/>
              <a:gd name="connsiteY8" fmla="*/ 2087869 h 2287912"/>
              <a:gd name="connsiteX9" fmla="*/ 1345813 w 6614056"/>
              <a:gd name="connsiteY9" fmla="*/ 2287912 h 2287912"/>
              <a:gd name="connsiteX10" fmla="*/ 1236982 w 6614056"/>
              <a:gd name="connsiteY10" fmla="*/ 2077382 h 2287912"/>
              <a:gd name="connsiteX0" fmla="*/ 1236982 w 6614056"/>
              <a:gd name="connsiteY0" fmla="*/ 2077382 h 2287912"/>
              <a:gd name="connsiteX1" fmla="*/ 513862 w 6614056"/>
              <a:gd name="connsiteY1" fmla="*/ 1867830 h 2287912"/>
              <a:gd name="connsiteX2" fmla="*/ 115170 w 6614056"/>
              <a:gd name="connsiteY2" fmla="*/ 1423371 h 2287912"/>
              <a:gd name="connsiteX3" fmla="*/ 102542 w 6614056"/>
              <a:gd name="connsiteY3" fmla="*/ 588100 h 2287912"/>
              <a:gd name="connsiteX4" fmla="*/ 1322933 w 6614056"/>
              <a:gd name="connsiteY4" fmla="*/ 26992 h 2287912"/>
              <a:gd name="connsiteX5" fmla="*/ 5501612 w 6614056"/>
              <a:gd name="connsiteY5" fmla="*/ 173256 h 2287912"/>
              <a:gd name="connsiteX6" fmla="*/ 6613257 w 6614056"/>
              <a:gd name="connsiteY6" fmla="*/ 905322 h 2287912"/>
              <a:gd name="connsiteX7" fmla="*/ 5969102 w 6614056"/>
              <a:gd name="connsiteY7" fmla="*/ 1915488 h 2287912"/>
              <a:gd name="connsiteX8" fmla="*/ 2060488 w 6614056"/>
              <a:gd name="connsiteY8" fmla="*/ 2087869 h 2287912"/>
              <a:gd name="connsiteX9" fmla="*/ 1345813 w 6614056"/>
              <a:gd name="connsiteY9" fmla="*/ 2287912 h 2287912"/>
              <a:gd name="connsiteX10" fmla="*/ 1236982 w 6614056"/>
              <a:gd name="connsiteY10" fmla="*/ 2077382 h 2287912"/>
              <a:gd name="connsiteX0" fmla="*/ 1236982 w 6614056"/>
              <a:gd name="connsiteY0" fmla="*/ 2077382 h 2287912"/>
              <a:gd name="connsiteX1" fmla="*/ 513862 w 6614056"/>
              <a:gd name="connsiteY1" fmla="*/ 1867830 h 2287912"/>
              <a:gd name="connsiteX2" fmla="*/ 115170 w 6614056"/>
              <a:gd name="connsiteY2" fmla="*/ 1423371 h 2287912"/>
              <a:gd name="connsiteX3" fmla="*/ 102542 w 6614056"/>
              <a:gd name="connsiteY3" fmla="*/ 588100 h 2287912"/>
              <a:gd name="connsiteX4" fmla="*/ 1322933 w 6614056"/>
              <a:gd name="connsiteY4" fmla="*/ 26992 h 2287912"/>
              <a:gd name="connsiteX5" fmla="*/ 5501612 w 6614056"/>
              <a:gd name="connsiteY5" fmla="*/ 173256 h 2287912"/>
              <a:gd name="connsiteX6" fmla="*/ 6613257 w 6614056"/>
              <a:gd name="connsiteY6" fmla="*/ 905322 h 2287912"/>
              <a:gd name="connsiteX7" fmla="*/ 5969102 w 6614056"/>
              <a:gd name="connsiteY7" fmla="*/ 1915488 h 2287912"/>
              <a:gd name="connsiteX8" fmla="*/ 2060488 w 6614056"/>
              <a:gd name="connsiteY8" fmla="*/ 2087869 h 2287912"/>
              <a:gd name="connsiteX9" fmla="*/ 1345813 w 6614056"/>
              <a:gd name="connsiteY9" fmla="*/ 2287912 h 2287912"/>
              <a:gd name="connsiteX10" fmla="*/ 1236982 w 6614056"/>
              <a:gd name="connsiteY10" fmla="*/ 2077382 h 2287912"/>
              <a:gd name="connsiteX0" fmla="*/ 1325239 w 6614056"/>
              <a:gd name="connsiteY0" fmla="*/ 2062693 h 2287912"/>
              <a:gd name="connsiteX1" fmla="*/ 513862 w 6614056"/>
              <a:gd name="connsiteY1" fmla="*/ 1867830 h 2287912"/>
              <a:gd name="connsiteX2" fmla="*/ 115170 w 6614056"/>
              <a:gd name="connsiteY2" fmla="*/ 1423371 h 2287912"/>
              <a:gd name="connsiteX3" fmla="*/ 102542 w 6614056"/>
              <a:gd name="connsiteY3" fmla="*/ 588100 h 2287912"/>
              <a:gd name="connsiteX4" fmla="*/ 1322933 w 6614056"/>
              <a:gd name="connsiteY4" fmla="*/ 26992 h 2287912"/>
              <a:gd name="connsiteX5" fmla="*/ 5501612 w 6614056"/>
              <a:gd name="connsiteY5" fmla="*/ 173256 h 2287912"/>
              <a:gd name="connsiteX6" fmla="*/ 6613257 w 6614056"/>
              <a:gd name="connsiteY6" fmla="*/ 905322 h 2287912"/>
              <a:gd name="connsiteX7" fmla="*/ 5969102 w 6614056"/>
              <a:gd name="connsiteY7" fmla="*/ 1915488 h 2287912"/>
              <a:gd name="connsiteX8" fmla="*/ 2060488 w 6614056"/>
              <a:gd name="connsiteY8" fmla="*/ 2087869 h 2287912"/>
              <a:gd name="connsiteX9" fmla="*/ 1345813 w 6614056"/>
              <a:gd name="connsiteY9" fmla="*/ 2287912 h 2287912"/>
              <a:gd name="connsiteX10" fmla="*/ 1325239 w 6614056"/>
              <a:gd name="connsiteY10" fmla="*/ 2062693 h 2287912"/>
              <a:gd name="connsiteX0" fmla="*/ 1350455 w 6614056"/>
              <a:gd name="connsiteY0" fmla="*/ 2033314 h 2287912"/>
              <a:gd name="connsiteX1" fmla="*/ 513862 w 6614056"/>
              <a:gd name="connsiteY1" fmla="*/ 1867830 h 2287912"/>
              <a:gd name="connsiteX2" fmla="*/ 115170 w 6614056"/>
              <a:gd name="connsiteY2" fmla="*/ 1423371 h 2287912"/>
              <a:gd name="connsiteX3" fmla="*/ 102542 w 6614056"/>
              <a:gd name="connsiteY3" fmla="*/ 588100 h 2287912"/>
              <a:gd name="connsiteX4" fmla="*/ 1322933 w 6614056"/>
              <a:gd name="connsiteY4" fmla="*/ 26992 h 2287912"/>
              <a:gd name="connsiteX5" fmla="*/ 5501612 w 6614056"/>
              <a:gd name="connsiteY5" fmla="*/ 173256 h 2287912"/>
              <a:gd name="connsiteX6" fmla="*/ 6613257 w 6614056"/>
              <a:gd name="connsiteY6" fmla="*/ 905322 h 2287912"/>
              <a:gd name="connsiteX7" fmla="*/ 5969102 w 6614056"/>
              <a:gd name="connsiteY7" fmla="*/ 1915488 h 2287912"/>
              <a:gd name="connsiteX8" fmla="*/ 2060488 w 6614056"/>
              <a:gd name="connsiteY8" fmla="*/ 2087869 h 2287912"/>
              <a:gd name="connsiteX9" fmla="*/ 1345813 w 6614056"/>
              <a:gd name="connsiteY9" fmla="*/ 2287912 h 2287912"/>
              <a:gd name="connsiteX10" fmla="*/ 1350455 w 6614056"/>
              <a:gd name="connsiteY10" fmla="*/ 2033314 h 2287912"/>
              <a:gd name="connsiteX0" fmla="*/ 1351015 w 6614616"/>
              <a:gd name="connsiteY0" fmla="*/ 2033314 h 2287912"/>
              <a:gd name="connsiteX1" fmla="*/ 527030 w 6614616"/>
              <a:gd name="connsiteY1" fmla="*/ 1816418 h 2287912"/>
              <a:gd name="connsiteX2" fmla="*/ 115730 w 6614616"/>
              <a:gd name="connsiteY2" fmla="*/ 1423371 h 2287912"/>
              <a:gd name="connsiteX3" fmla="*/ 103102 w 6614616"/>
              <a:gd name="connsiteY3" fmla="*/ 588100 h 2287912"/>
              <a:gd name="connsiteX4" fmla="*/ 1323493 w 6614616"/>
              <a:gd name="connsiteY4" fmla="*/ 26992 h 2287912"/>
              <a:gd name="connsiteX5" fmla="*/ 5502172 w 6614616"/>
              <a:gd name="connsiteY5" fmla="*/ 173256 h 2287912"/>
              <a:gd name="connsiteX6" fmla="*/ 6613817 w 6614616"/>
              <a:gd name="connsiteY6" fmla="*/ 905322 h 2287912"/>
              <a:gd name="connsiteX7" fmla="*/ 5969662 w 6614616"/>
              <a:gd name="connsiteY7" fmla="*/ 1915488 h 2287912"/>
              <a:gd name="connsiteX8" fmla="*/ 2061048 w 6614616"/>
              <a:gd name="connsiteY8" fmla="*/ 2087869 h 2287912"/>
              <a:gd name="connsiteX9" fmla="*/ 1346373 w 6614616"/>
              <a:gd name="connsiteY9" fmla="*/ 2287912 h 2287912"/>
              <a:gd name="connsiteX10" fmla="*/ 1351015 w 6614616"/>
              <a:gd name="connsiteY10" fmla="*/ 2033314 h 2287912"/>
              <a:gd name="connsiteX0" fmla="*/ 1351015 w 6614616"/>
              <a:gd name="connsiteY0" fmla="*/ 2033314 h 2287912"/>
              <a:gd name="connsiteX1" fmla="*/ 527030 w 6614616"/>
              <a:gd name="connsiteY1" fmla="*/ 1816418 h 2287912"/>
              <a:gd name="connsiteX2" fmla="*/ 115730 w 6614616"/>
              <a:gd name="connsiteY2" fmla="*/ 1342580 h 2287912"/>
              <a:gd name="connsiteX3" fmla="*/ 103102 w 6614616"/>
              <a:gd name="connsiteY3" fmla="*/ 588100 h 2287912"/>
              <a:gd name="connsiteX4" fmla="*/ 1323493 w 6614616"/>
              <a:gd name="connsiteY4" fmla="*/ 26992 h 2287912"/>
              <a:gd name="connsiteX5" fmla="*/ 5502172 w 6614616"/>
              <a:gd name="connsiteY5" fmla="*/ 173256 h 2287912"/>
              <a:gd name="connsiteX6" fmla="*/ 6613817 w 6614616"/>
              <a:gd name="connsiteY6" fmla="*/ 905322 h 2287912"/>
              <a:gd name="connsiteX7" fmla="*/ 5969662 w 6614616"/>
              <a:gd name="connsiteY7" fmla="*/ 1915488 h 2287912"/>
              <a:gd name="connsiteX8" fmla="*/ 2061048 w 6614616"/>
              <a:gd name="connsiteY8" fmla="*/ 2087869 h 2287912"/>
              <a:gd name="connsiteX9" fmla="*/ 1346373 w 6614616"/>
              <a:gd name="connsiteY9" fmla="*/ 2287912 h 2287912"/>
              <a:gd name="connsiteX10" fmla="*/ 1351015 w 6614616"/>
              <a:gd name="connsiteY10" fmla="*/ 2033314 h 2287912"/>
              <a:gd name="connsiteX0" fmla="*/ 1358038 w 6621639"/>
              <a:gd name="connsiteY0" fmla="*/ 2033314 h 2287912"/>
              <a:gd name="connsiteX1" fmla="*/ 534053 w 6621639"/>
              <a:gd name="connsiteY1" fmla="*/ 1816418 h 2287912"/>
              <a:gd name="connsiteX2" fmla="*/ 122753 w 6621639"/>
              <a:gd name="connsiteY2" fmla="*/ 1342580 h 2287912"/>
              <a:gd name="connsiteX3" fmla="*/ 110125 w 6621639"/>
              <a:gd name="connsiteY3" fmla="*/ 588100 h 2287912"/>
              <a:gd name="connsiteX4" fmla="*/ 1330516 w 6621639"/>
              <a:gd name="connsiteY4" fmla="*/ 26992 h 2287912"/>
              <a:gd name="connsiteX5" fmla="*/ 5509195 w 6621639"/>
              <a:gd name="connsiteY5" fmla="*/ 173256 h 2287912"/>
              <a:gd name="connsiteX6" fmla="*/ 6620840 w 6621639"/>
              <a:gd name="connsiteY6" fmla="*/ 905322 h 2287912"/>
              <a:gd name="connsiteX7" fmla="*/ 5976685 w 6621639"/>
              <a:gd name="connsiteY7" fmla="*/ 1915488 h 2287912"/>
              <a:gd name="connsiteX8" fmla="*/ 2068071 w 6621639"/>
              <a:gd name="connsiteY8" fmla="*/ 2087869 h 2287912"/>
              <a:gd name="connsiteX9" fmla="*/ 1353396 w 6621639"/>
              <a:gd name="connsiteY9" fmla="*/ 2287912 h 2287912"/>
              <a:gd name="connsiteX10" fmla="*/ 1358038 w 6621639"/>
              <a:gd name="connsiteY10" fmla="*/ 2033314 h 2287912"/>
              <a:gd name="connsiteX0" fmla="*/ 1358038 w 6621639"/>
              <a:gd name="connsiteY0" fmla="*/ 2033314 h 2287912"/>
              <a:gd name="connsiteX1" fmla="*/ 534053 w 6621639"/>
              <a:gd name="connsiteY1" fmla="*/ 1816418 h 2287912"/>
              <a:gd name="connsiteX2" fmla="*/ 122753 w 6621639"/>
              <a:gd name="connsiteY2" fmla="*/ 1342580 h 2287912"/>
              <a:gd name="connsiteX3" fmla="*/ 110125 w 6621639"/>
              <a:gd name="connsiteY3" fmla="*/ 588100 h 2287912"/>
              <a:gd name="connsiteX4" fmla="*/ 1330516 w 6621639"/>
              <a:gd name="connsiteY4" fmla="*/ 26992 h 2287912"/>
              <a:gd name="connsiteX5" fmla="*/ 5509195 w 6621639"/>
              <a:gd name="connsiteY5" fmla="*/ 173256 h 2287912"/>
              <a:gd name="connsiteX6" fmla="*/ 6620840 w 6621639"/>
              <a:gd name="connsiteY6" fmla="*/ 905322 h 2287912"/>
              <a:gd name="connsiteX7" fmla="*/ 5976685 w 6621639"/>
              <a:gd name="connsiteY7" fmla="*/ 1915488 h 2287912"/>
              <a:gd name="connsiteX8" fmla="*/ 2068071 w 6621639"/>
              <a:gd name="connsiteY8" fmla="*/ 2087869 h 2287912"/>
              <a:gd name="connsiteX9" fmla="*/ 1353396 w 6621639"/>
              <a:gd name="connsiteY9" fmla="*/ 2287912 h 2287912"/>
              <a:gd name="connsiteX10" fmla="*/ 1358038 w 6621639"/>
              <a:gd name="connsiteY10" fmla="*/ 2033314 h 2287912"/>
              <a:gd name="connsiteX0" fmla="*/ 1350456 w 6614057"/>
              <a:gd name="connsiteY0" fmla="*/ 2033314 h 2287912"/>
              <a:gd name="connsiteX1" fmla="*/ 513863 w 6614057"/>
              <a:gd name="connsiteY1" fmla="*/ 1765006 h 2287912"/>
              <a:gd name="connsiteX2" fmla="*/ 115171 w 6614057"/>
              <a:gd name="connsiteY2" fmla="*/ 1342580 h 2287912"/>
              <a:gd name="connsiteX3" fmla="*/ 102543 w 6614057"/>
              <a:gd name="connsiteY3" fmla="*/ 588100 h 2287912"/>
              <a:gd name="connsiteX4" fmla="*/ 1322934 w 6614057"/>
              <a:gd name="connsiteY4" fmla="*/ 26992 h 2287912"/>
              <a:gd name="connsiteX5" fmla="*/ 5501613 w 6614057"/>
              <a:gd name="connsiteY5" fmla="*/ 173256 h 2287912"/>
              <a:gd name="connsiteX6" fmla="*/ 6613258 w 6614057"/>
              <a:gd name="connsiteY6" fmla="*/ 905322 h 2287912"/>
              <a:gd name="connsiteX7" fmla="*/ 5969103 w 6614057"/>
              <a:gd name="connsiteY7" fmla="*/ 1915488 h 2287912"/>
              <a:gd name="connsiteX8" fmla="*/ 2060489 w 6614057"/>
              <a:gd name="connsiteY8" fmla="*/ 2087869 h 2287912"/>
              <a:gd name="connsiteX9" fmla="*/ 1345814 w 6614057"/>
              <a:gd name="connsiteY9" fmla="*/ 2287912 h 2287912"/>
              <a:gd name="connsiteX10" fmla="*/ 1350456 w 6614057"/>
              <a:gd name="connsiteY10" fmla="*/ 2033314 h 2287912"/>
              <a:gd name="connsiteX0" fmla="*/ 1350456 w 6614057"/>
              <a:gd name="connsiteY0" fmla="*/ 2033314 h 2287912"/>
              <a:gd name="connsiteX1" fmla="*/ 513863 w 6614057"/>
              <a:gd name="connsiteY1" fmla="*/ 1765006 h 2287912"/>
              <a:gd name="connsiteX2" fmla="*/ 115171 w 6614057"/>
              <a:gd name="connsiteY2" fmla="*/ 1342580 h 2287912"/>
              <a:gd name="connsiteX3" fmla="*/ 102543 w 6614057"/>
              <a:gd name="connsiteY3" fmla="*/ 588100 h 2287912"/>
              <a:gd name="connsiteX4" fmla="*/ 1322934 w 6614057"/>
              <a:gd name="connsiteY4" fmla="*/ 26992 h 2287912"/>
              <a:gd name="connsiteX5" fmla="*/ 5501613 w 6614057"/>
              <a:gd name="connsiteY5" fmla="*/ 173256 h 2287912"/>
              <a:gd name="connsiteX6" fmla="*/ 6613258 w 6614057"/>
              <a:gd name="connsiteY6" fmla="*/ 905322 h 2287912"/>
              <a:gd name="connsiteX7" fmla="*/ 5969103 w 6614057"/>
              <a:gd name="connsiteY7" fmla="*/ 1915488 h 2287912"/>
              <a:gd name="connsiteX8" fmla="*/ 2123530 w 6614057"/>
              <a:gd name="connsiteY8" fmla="*/ 2058491 h 2287912"/>
              <a:gd name="connsiteX9" fmla="*/ 1345814 w 6614057"/>
              <a:gd name="connsiteY9" fmla="*/ 2287912 h 2287912"/>
              <a:gd name="connsiteX10" fmla="*/ 1350456 w 6614057"/>
              <a:gd name="connsiteY10" fmla="*/ 2033314 h 2287912"/>
              <a:gd name="connsiteX0" fmla="*/ 1350456 w 6614057"/>
              <a:gd name="connsiteY0" fmla="*/ 2033314 h 2287912"/>
              <a:gd name="connsiteX1" fmla="*/ 513863 w 6614057"/>
              <a:gd name="connsiteY1" fmla="*/ 1765006 h 2287912"/>
              <a:gd name="connsiteX2" fmla="*/ 115171 w 6614057"/>
              <a:gd name="connsiteY2" fmla="*/ 1342580 h 2287912"/>
              <a:gd name="connsiteX3" fmla="*/ 102543 w 6614057"/>
              <a:gd name="connsiteY3" fmla="*/ 588100 h 2287912"/>
              <a:gd name="connsiteX4" fmla="*/ 1322934 w 6614057"/>
              <a:gd name="connsiteY4" fmla="*/ 26992 h 2287912"/>
              <a:gd name="connsiteX5" fmla="*/ 5501613 w 6614057"/>
              <a:gd name="connsiteY5" fmla="*/ 173256 h 2287912"/>
              <a:gd name="connsiteX6" fmla="*/ 6613258 w 6614057"/>
              <a:gd name="connsiteY6" fmla="*/ 905322 h 2287912"/>
              <a:gd name="connsiteX7" fmla="*/ 5969103 w 6614057"/>
              <a:gd name="connsiteY7" fmla="*/ 1915488 h 2287912"/>
              <a:gd name="connsiteX8" fmla="*/ 2224395 w 6614057"/>
              <a:gd name="connsiteY8" fmla="*/ 2029112 h 2287912"/>
              <a:gd name="connsiteX9" fmla="*/ 1345814 w 6614057"/>
              <a:gd name="connsiteY9" fmla="*/ 2287912 h 2287912"/>
              <a:gd name="connsiteX10" fmla="*/ 1350456 w 6614057"/>
              <a:gd name="connsiteY10" fmla="*/ 2033314 h 2287912"/>
              <a:gd name="connsiteX0" fmla="*/ 1350456 w 6616451"/>
              <a:gd name="connsiteY0" fmla="*/ 2033314 h 2287912"/>
              <a:gd name="connsiteX1" fmla="*/ 513863 w 6616451"/>
              <a:gd name="connsiteY1" fmla="*/ 1765006 h 2287912"/>
              <a:gd name="connsiteX2" fmla="*/ 115171 w 6616451"/>
              <a:gd name="connsiteY2" fmla="*/ 1342580 h 2287912"/>
              <a:gd name="connsiteX3" fmla="*/ 102543 w 6616451"/>
              <a:gd name="connsiteY3" fmla="*/ 588100 h 2287912"/>
              <a:gd name="connsiteX4" fmla="*/ 1322934 w 6616451"/>
              <a:gd name="connsiteY4" fmla="*/ 26992 h 2287912"/>
              <a:gd name="connsiteX5" fmla="*/ 5501613 w 6616451"/>
              <a:gd name="connsiteY5" fmla="*/ 173256 h 2287912"/>
              <a:gd name="connsiteX6" fmla="*/ 6613258 w 6616451"/>
              <a:gd name="connsiteY6" fmla="*/ 905322 h 2287912"/>
              <a:gd name="connsiteX7" fmla="*/ 6032145 w 6616451"/>
              <a:gd name="connsiteY7" fmla="*/ 1856731 h 2287912"/>
              <a:gd name="connsiteX8" fmla="*/ 2224395 w 6616451"/>
              <a:gd name="connsiteY8" fmla="*/ 2029112 h 2287912"/>
              <a:gd name="connsiteX9" fmla="*/ 1345814 w 6616451"/>
              <a:gd name="connsiteY9" fmla="*/ 2287912 h 2287912"/>
              <a:gd name="connsiteX10" fmla="*/ 1350456 w 6616451"/>
              <a:gd name="connsiteY10" fmla="*/ 2033314 h 2287912"/>
              <a:gd name="connsiteX0" fmla="*/ 1350456 w 6614057"/>
              <a:gd name="connsiteY0" fmla="*/ 2033314 h 2287912"/>
              <a:gd name="connsiteX1" fmla="*/ 513863 w 6614057"/>
              <a:gd name="connsiteY1" fmla="*/ 1765006 h 2287912"/>
              <a:gd name="connsiteX2" fmla="*/ 115171 w 6614057"/>
              <a:gd name="connsiteY2" fmla="*/ 1342580 h 2287912"/>
              <a:gd name="connsiteX3" fmla="*/ 102543 w 6614057"/>
              <a:gd name="connsiteY3" fmla="*/ 588100 h 2287912"/>
              <a:gd name="connsiteX4" fmla="*/ 1322934 w 6614057"/>
              <a:gd name="connsiteY4" fmla="*/ 26992 h 2287912"/>
              <a:gd name="connsiteX5" fmla="*/ 5501613 w 6614057"/>
              <a:gd name="connsiteY5" fmla="*/ 173256 h 2287912"/>
              <a:gd name="connsiteX6" fmla="*/ 6613258 w 6614057"/>
              <a:gd name="connsiteY6" fmla="*/ 905322 h 2287912"/>
              <a:gd name="connsiteX7" fmla="*/ 6032145 w 6614057"/>
              <a:gd name="connsiteY7" fmla="*/ 1856731 h 2287912"/>
              <a:gd name="connsiteX8" fmla="*/ 2224395 w 6614057"/>
              <a:gd name="connsiteY8" fmla="*/ 2029112 h 2287912"/>
              <a:gd name="connsiteX9" fmla="*/ 1345814 w 6614057"/>
              <a:gd name="connsiteY9" fmla="*/ 2287912 h 2287912"/>
              <a:gd name="connsiteX10" fmla="*/ 1350456 w 6614057"/>
              <a:gd name="connsiteY10" fmla="*/ 2033314 h 2287912"/>
              <a:gd name="connsiteX0" fmla="*/ 1350456 w 6614057"/>
              <a:gd name="connsiteY0" fmla="*/ 2033314 h 2287912"/>
              <a:gd name="connsiteX1" fmla="*/ 513863 w 6614057"/>
              <a:gd name="connsiteY1" fmla="*/ 1765006 h 2287912"/>
              <a:gd name="connsiteX2" fmla="*/ 115171 w 6614057"/>
              <a:gd name="connsiteY2" fmla="*/ 1342580 h 2287912"/>
              <a:gd name="connsiteX3" fmla="*/ 102543 w 6614057"/>
              <a:gd name="connsiteY3" fmla="*/ 588100 h 2287912"/>
              <a:gd name="connsiteX4" fmla="*/ 1322934 w 6614057"/>
              <a:gd name="connsiteY4" fmla="*/ 26992 h 2287912"/>
              <a:gd name="connsiteX5" fmla="*/ 5501613 w 6614057"/>
              <a:gd name="connsiteY5" fmla="*/ 173256 h 2287912"/>
              <a:gd name="connsiteX6" fmla="*/ 6613258 w 6614057"/>
              <a:gd name="connsiteY6" fmla="*/ 905322 h 2287912"/>
              <a:gd name="connsiteX7" fmla="*/ 6019537 w 6614057"/>
              <a:gd name="connsiteY7" fmla="*/ 1805318 h 2287912"/>
              <a:gd name="connsiteX8" fmla="*/ 2224395 w 6614057"/>
              <a:gd name="connsiteY8" fmla="*/ 2029112 h 2287912"/>
              <a:gd name="connsiteX9" fmla="*/ 1345814 w 6614057"/>
              <a:gd name="connsiteY9" fmla="*/ 2287912 h 2287912"/>
              <a:gd name="connsiteX10" fmla="*/ 1350456 w 6614057"/>
              <a:gd name="connsiteY10" fmla="*/ 2033314 h 2287912"/>
              <a:gd name="connsiteX0" fmla="*/ 1350456 w 6613258"/>
              <a:gd name="connsiteY0" fmla="*/ 2033314 h 2287912"/>
              <a:gd name="connsiteX1" fmla="*/ 513863 w 6613258"/>
              <a:gd name="connsiteY1" fmla="*/ 1765006 h 2287912"/>
              <a:gd name="connsiteX2" fmla="*/ 115171 w 6613258"/>
              <a:gd name="connsiteY2" fmla="*/ 1342580 h 2287912"/>
              <a:gd name="connsiteX3" fmla="*/ 102543 w 6613258"/>
              <a:gd name="connsiteY3" fmla="*/ 588100 h 2287912"/>
              <a:gd name="connsiteX4" fmla="*/ 1322934 w 6613258"/>
              <a:gd name="connsiteY4" fmla="*/ 26992 h 2287912"/>
              <a:gd name="connsiteX5" fmla="*/ 5501613 w 6613258"/>
              <a:gd name="connsiteY5" fmla="*/ 173256 h 2287912"/>
              <a:gd name="connsiteX6" fmla="*/ 6613258 w 6613258"/>
              <a:gd name="connsiteY6" fmla="*/ 905322 h 2287912"/>
              <a:gd name="connsiteX7" fmla="*/ 6019537 w 6613258"/>
              <a:gd name="connsiteY7" fmla="*/ 1805318 h 2287912"/>
              <a:gd name="connsiteX8" fmla="*/ 2224395 w 6613258"/>
              <a:gd name="connsiteY8" fmla="*/ 2029112 h 2287912"/>
              <a:gd name="connsiteX9" fmla="*/ 1345814 w 6613258"/>
              <a:gd name="connsiteY9" fmla="*/ 2287912 h 2287912"/>
              <a:gd name="connsiteX10" fmla="*/ 1350456 w 6613258"/>
              <a:gd name="connsiteY10" fmla="*/ 2033314 h 2287912"/>
              <a:gd name="connsiteX0" fmla="*/ 1352720 w 6615522"/>
              <a:gd name="connsiteY0" fmla="*/ 2033314 h 2287912"/>
              <a:gd name="connsiteX1" fmla="*/ 566558 w 6615522"/>
              <a:gd name="connsiteY1" fmla="*/ 1742972 h 2287912"/>
              <a:gd name="connsiteX2" fmla="*/ 117435 w 6615522"/>
              <a:gd name="connsiteY2" fmla="*/ 1342580 h 2287912"/>
              <a:gd name="connsiteX3" fmla="*/ 104807 w 6615522"/>
              <a:gd name="connsiteY3" fmla="*/ 588100 h 2287912"/>
              <a:gd name="connsiteX4" fmla="*/ 1325198 w 6615522"/>
              <a:gd name="connsiteY4" fmla="*/ 26992 h 2287912"/>
              <a:gd name="connsiteX5" fmla="*/ 5503877 w 6615522"/>
              <a:gd name="connsiteY5" fmla="*/ 173256 h 2287912"/>
              <a:gd name="connsiteX6" fmla="*/ 6615522 w 6615522"/>
              <a:gd name="connsiteY6" fmla="*/ 905322 h 2287912"/>
              <a:gd name="connsiteX7" fmla="*/ 6021801 w 6615522"/>
              <a:gd name="connsiteY7" fmla="*/ 1805318 h 2287912"/>
              <a:gd name="connsiteX8" fmla="*/ 2226659 w 6615522"/>
              <a:gd name="connsiteY8" fmla="*/ 2029112 h 2287912"/>
              <a:gd name="connsiteX9" fmla="*/ 1348078 w 6615522"/>
              <a:gd name="connsiteY9" fmla="*/ 2287912 h 2287912"/>
              <a:gd name="connsiteX10" fmla="*/ 1352720 w 6615522"/>
              <a:gd name="connsiteY10" fmla="*/ 2033314 h 2287912"/>
              <a:gd name="connsiteX0" fmla="*/ 1390545 w 6615522"/>
              <a:gd name="connsiteY0" fmla="*/ 2011281 h 2287912"/>
              <a:gd name="connsiteX1" fmla="*/ 566558 w 6615522"/>
              <a:gd name="connsiteY1" fmla="*/ 1742972 h 2287912"/>
              <a:gd name="connsiteX2" fmla="*/ 117435 w 6615522"/>
              <a:gd name="connsiteY2" fmla="*/ 1342580 h 2287912"/>
              <a:gd name="connsiteX3" fmla="*/ 104807 w 6615522"/>
              <a:gd name="connsiteY3" fmla="*/ 588100 h 2287912"/>
              <a:gd name="connsiteX4" fmla="*/ 1325198 w 6615522"/>
              <a:gd name="connsiteY4" fmla="*/ 26992 h 2287912"/>
              <a:gd name="connsiteX5" fmla="*/ 5503877 w 6615522"/>
              <a:gd name="connsiteY5" fmla="*/ 173256 h 2287912"/>
              <a:gd name="connsiteX6" fmla="*/ 6615522 w 6615522"/>
              <a:gd name="connsiteY6" fmla="*/ 905322 h 2287912"/>
              <a:gd name="connsiteX7" fmla="*/ 6021801 w 6615522"/>
              <a:gd name="connsiteY7" fmla="*/ 1805318 h 2287912"/>
              <a:gd name="connsiteX8" fmla="*/ 2226659 w 6615522"/>
              <a:gd name="connsiteY8" fmla="*/ 2029112 h 2287912"/>
              <a:gd name="connsiteX9" fmla="*/ 1348078 w 6615522"/>
              <a:gd name="connsiteY9" fmla="*/ 2287912 h 2287912"/>
              <a:gd name="connsiteX10" fmla="*/ 1390545 w 6615522"/>
              <a:gd name="connsiteY10" fmla="*/ 2011281 h 2287912"/>
              <a:gd name="connsiteX0" fmla="*/ 1390545 w 6615522"/>
              <a:gd name="connsiteY0" fmla="*/ 2011281 h 2287912"/>
              <a:gd name="connsiteX1" fmla="*/ 566558 w 6615522"/>
              <a:gd name="connsiteY1" fmla="*/ 1742972 h 2287912"/>
              <a:gd name="connsiteX2" fmla="*/ 117435 w 6615522"/>
              <a:gd name="connsiteY2" fmla="*/ 1342580 h 2287912"/>
              <a:gd name="connsiteX3" fmla="*/ 104807 w 6615522"/>
              <a:gd name="connsiteY3" fmla="*/ 588100 h 2287912"/>
              <a:gd name="connsiteX4" fmla="*/ 1325198 w 6615522"/>
              <a:gd name="connsiteY4" fmla="*/ 26992 h 2287912"/>
              <a:gd name="connsiteX5" fmla="*/ 5503877 w 6615522"/>
              <a:gd name="connsiteY5" fmla="*/ 173256 h 2287912"/>
              <a:gd name="connsiteX6" fmla="*/ 6615522 w 6615522"/>
              <a:gd name="connsiteY6" fmla="*/ 905322 h 2287912"/>
              <a:gd name="connsiteX7" fmla="*/ 6021801 w 6615522"/>
              <a:gd name="connsiteY7" fmla="*/ 1805318 h 2287912"/>
              <a:gd name="connsiteX8" fmla="*/ 2226659 w 6615522"/>
              <a:gd name="connsiteY8" fmla="*/ 2029112 h 2287912"/>
              <a:gd name="connsiteX9" fmla="*/ 1348078 w 6615522"/>
              <a:gd name="connsiteY9" fmla="*/ 2287912 h 2287912"/>
              <a:gd name="connsiteX10" fmla="*/ 1390545 w 6615522"/>
              <a:gd name="connsiteY10" fmla="*/ 2011281 h 2287912"/>
              <a:gd name="connsiteX0" fmla="*/ 1392284 w 6617261"/>
              <a:gd name="connsiteY0" fmla="*/ 2011281 h 2287912"/>
              <a:gd name="connsiteX1" fmla="*/ 606122 w 6617261"/>
              <a:gd name="connsiteY1" fmla="*/ 1728283 h 2287912"/>
              <a:gd name="connsiteX2" fmla="*/ 119174 w 6617261"/>
              <a:gd name="connsiteY2" fmla="*/ 1342580 h 2287912"/>
              <a:gd name="connsiteX3" fmla="*/ 106546 w 6617261"/>
              <a:gd name="connsiteY3" fmla="*/ 588100 h 2287912"/>
              <a:gd name="connsiteX4" fmla="*/ 1326937 w 6617261"/>
              <a:gd name="connsiteY4" fmla="*/ 26992 h 2287912"/>
              <a:gd name="connsiteX5" fmla="*/ 5505616 w 6617261"/>
              <a:gd name="connsiteY5" fmla="*/ 173256 h 2287912"/>
              <a:gd name="connsiteX6" fmla="*/ 6617261 w 6617261"/>
              <a:gd name="connsiteY6" fmla="*/ 905322 h 2287912"/>
              <a:gd name="connsiteX7" fmla="*/ 6023540 w 6617261"/>
              <a:gd name="connsiteY7" fmla="*/ 1805318 h 2287912"/>
              <a:gd name="connsiteX8" fmla="*/ 2228398 w 6617261"/>
              <a:gd name="connsiteY8" fmla="*/ 2029112 h 2287912"/>
              <a:gd name="connsiteX9" fmla="*/ 1349817 w 6617261"/>
              <a:gd name="connsiteY9" fmla="*/ 2287912 h 2287912"/>
              <a:gd name="connsiteX10" fmla="*/ 1392284 w 6617261"/>
              <a:gd name="connsiteY10" fmla="*/ 2011281 h 2287912"/>
              <a:gd name="connsiteX0" fmla="*/ 1382461 w 6607438"/>
              <a:gd name="connsiteY0" fmla="*/ 2011281 h 2287912"/>
              <a:gd name="connsiteX1" fmla="*/ 596299 w 6607438"/>
              <a:gd name="connsiteY1" fmla="*/ 1728283 h 2287912"/>
              <a:gd name="connsiteX2" fmla="*/ 134568 w 6607438"/>
              <a:gd name="connsiteY2" fmla="*/ 1291168 h 2287912"/>
              <a:gd name="connsiteX3" fmla="*/ 96723 w 6607438"/>
              <a:gd name="connsiteY3" fmla="*/ 588100 h 2287912"/>
              <a:gd name="connsiteX4" fmla="*/ 1317114 w 6607438"/>
              <a:gd name="connsiteY4" fmla="*/ 26992 h 2287912"/>
              <a:gd name="connsiteX5" fmla="*/ 5495793 w 6607438"/>
              <a:gd name="connsiteY5" fmla="*/ 173256 h 2287912"/>
              <a:gd name="connsiteX6" fmla="*/ 6607438 w 6607438"/>
              <a:gd name="connsiteY6" fmla="*/ 905322 h 2287912"/>
              <a:gd name="connsiteX7" fmla="*/ 6013717 w 6607438"/>
              <a:gd name="connsiteY7" fmla="*/ 1805318 h 2287912"/>
              <a:gd name="connsiteX8" fmla="*/ 2218575 w 6607438"/>
              <a:gd name="connsiteY8" fmla="*/ 2029112 h 2287912"/>
              <a:gd name="connsiteX9" fmla="*/ 1339994 w 6607438"/>
              <a:gd name="connsiteY9" fmla="*/ 2287912 h 2287912"/>
              <a:gd name="connsiteX10" fmla="*/ 1382461 w 6607438"/>
              <a:gd name="connsiteY10" fmla="*/ 2011281 h 2287912"/>
              <a:gd name="connsiteX0" fmla="*/ 1346619 w 6571596"/>
              <a:gd name="connsiteY0" fmla="*/ 2009705 h 2286336"/>
              <a:gd name="connsiteX1" fmla="*/ 560457 w 6571596"/>
              <a:gd name="connsiteY1" fmla="*/ 1726707 h 2286336"/>
              <a:gd name="connsiteX2" fmla="*/ 98726 w 6571596"/>
              <a:gd name="connsiteY2" fmla="*/ 1289592 h 2286336"/>
              <a:gd name="connsiteX3" fmla="*/ 111313 w 6571596"/>
              <a:gd name="connsiteY3" fmla="*/ 564490 h 2286336"/>
              <a:gd name="connsiteX4" fmla="*/ 1281272 w 6571596"/>
              <a:gd name="connsiteY4" fmla="*/ 25416 h 2286336"/>
              <a:gd name="connsiteX5" fmla="*/ 5459951 w 6571596"/>
              <a:gd name="connsiteY5" fmla="*/ 171680 h 2286336"/>
              <a:gd name="connsiteX6" fmla="*/ 6571596 w 6571596"/>
              <a:gd name="connsiteY6" fmla="*/ 903746 h 2286336"/>
              <a:gd name="connsiteX7" fmla="*/ 5977875 w 6571596"/>
              <a:gd name="connsiteY7" fmla="*/ 1803742 h 2286336"/>
              <a:gd name="connsiteX8" fmla="*/ 2182733 w 6571596"/>
              <a:gd name="connsiteY8" fmla="*/ 2027536 h 2286336"/>
              <a:gd name="connsiteX9" fmla="*/ 1304152 w 6571596"/>
              <a:gd name="connsiteY9" fmla="*/ 2286336 h 2286336"/>
              <a:gd name="connsiteX10" fmla="*/ 1346619 w 6571596"/>
              <a:gd name="connsiteY10" fmla="*/ 2009705 h 2286336"/>
              <a:gd name="connsiteX0" fmla="*/ 1335993 w 6560970"/>
              <a:gd name="connsiteY0" fmla="*/ 2009705 h 2286336"/>
              <a:gd name="connsiteX1" fmla="*/ 549831 w 6560970"/>
              <a:gd name="connsiteY1" fmla="*/ 1726707 h 2286336"/>
              <a:gd name="connsiteX2" fmla="*/ 88100 w 6560970"/>
              <a:gd name="connsiteY2" fmla="*/ 1289592 h 2286336"/>
              <a:gd name="connsiteX3" fmla="*/ 100687 w 6560970"/>
              <a:gd name="connsiteY3" fmla="*/ 564490 h 2286336"/>
              <a:gd name="connsiteX4" fmla="*/ 1270646 w 6560970"/>
              <a:gd name="connsiteY4" fmla="*/ 25416 h 2286336"/>
              <a:gd name="connsiteX5" fmla="*/ 5449325 w 6560970"/>
              <a:gd name="connsiteY5" fmla="*/ 171680 h 2286336"/>
              <a:gd name="connsiteX6" fmla="*/ 6560970 w 6560970"/>
              <a:gd name="connsiteY6" fmla="*/ 903746 h 2286336"/>
              <a:gd name="connsiteX7" fmla="*/ 5967249 w 6560970"/>
              <a:gd name="connsiteY7" fmla="*/ 1803742 h 2286336"/>
              <a:gd name="connsiteX8" fmla="*/ 2172107 w 6560970"/>
              <a:gd name="connsiteY8" fmla="*/ 2027536 h 2286336"/>
              <a:gd name="connsiteX9" fmla="*/ 1293526 w 6560970"/>
              <a:gd name="connsiteY9" fmla="*/ 2286336 h 2286336"/>
              <a:gd name="connsiteX10" fmla="*/ 1335993 w 6560970"/>
              <a:gd name="connsiteY10" fmla="*/ 2009705 h 2286336"/>
              <a:gd name="connsiteX0" fmla="*/ 1320449 w 6545426"/>
              <a:gd name="connsiteY0" fmla="*/ 2009705 h 2286336"/>
              <a:gd name="connsiteX1" fmla="*/ 534287 w 6545426"/>
              <a:gd name="connsiteY1" fmla="*/ 1726707 h 2286336"/>
              <a:gd name="connsiteX2" fmla="*/ 72556 w 6545426"/>
              <a:gd name="connsiteY2" fmla="*/ 1289592 h 2286336"/>
              <a:gd name="connsiteX3" fmla="*/ 85143 w 6545426"/>
              <a:gd name="connsiteY3" fmla="*/ 564490 h 2286336"/>
              <a:gd name="connsiteX4" fmla="*/ 1255102 w 6545426"/>
              <a:gd name="connsiteY4" fmla="*/ 25416 h 2286336"/>
              <a:gd name="connsiteX5" fmla="*/ 5433781 w 6545426"/>
              <a:gd name="connsiteY5" fmla="*/ 171680 h 2286336"/>
              <a:gd name="connsiteX6" fmla="*/ 6545426 w 6545426"/>
              <a:gd name="connsiteY6" fmla="*/ 903746 h 2286336"/>
              <a:gd name="connsiteX7" fmla="*/ 5951705 w 6545426"/>
              <a:gd name="connsiteY7" fmla="*/ 1803742 h 2286336"/>
              <a:gd name="connsiteX8" fmla="*/ 2156563 w 6545426"/>
              <a:gd name="connsiteY8" fmla="*/ 2027536 h 2286336"/>
              <a:gd name="connsiteX9" fmla="*/ 1277982 w 6545426"/>
              <a:gd name="connsiteY9" fmla="*/ 2286336 h 2286336"/>
              <a:gd name="connsiteX10" fmla="*/ 1320449 w 6545426"/>
              <a:gd name="connsiteY10" fmla="*/ 2009705 h 2286336"/>
              <a:gd name="connsiteX0" fmla="*/ 1350191 w 6575168"/>
              <a:gd name="connsiteY0" fmla="*/ 2028838 h 2305469"/>
              <a:gd name="connsiteX1" fmla="*/ 564029 w 6575168"/>
              <a:gd name="connsiteY1" fmla="*/ 1745840 h 2305469"/>
              <a:gd name="connsiteX2" fmla="*/ 102298 w 6575168"/>
              <a:gd name="connsiteY2" fmla="*/ 1308725 h 2305469"/>
              <a:gd name="connsiteX3" fmla="*/ 114885 w 6575168"/>
              <a:gd name="connsiteY3" fmla="*/ 583623 h 2305469"/>
              <a:gd name="connsiteX4" fmla="*/ 1335277 w 6575168"/>
              <a:gd name="connsiteY4" fmla="*/ 22515 h 2305469"/>
              <a:gd name="connsiteX5" fmla="*/ 5463523 w 6575168"/>
              <a:gd name="connsiteY5" fmla="*/ 190813 h 2305469"/>
              <a:gd name="connsiteX6" fmla="*/ 6575168 w 6575168"/>
              <a:gd name="connsiteY6" fmla="*/ 922879 h 2305469"/>
              <a:gd name="connsiteX7" fmla="*/ 5981447 w 6575168"/>
              <a:gd name="connsiteY7" fmla="*/ 1822875 h 2305469"/>
              <a:gd name="connsiteX8" fmla="*/ 2186305 w 6575168"/>
              <a:gd name="connsiteY8" fmla="*/ 2046669 h 2305469"/>
              <a:gd name="connsiteX9" fmla="*/ 1307724 w 6575168"/>
              <a:gd name="connsiteY9" fmla="*/ 2305469 h 2305469"/>
              <a:gd name="connsiteX10" fmla="*/ 1350191 w 6575168"/>
              <a:gd name="connsiteY10" fmla="*/ 2028838 h 2305469"/>
              <a:gd name="connsiteX0" fmla="*/ 1350191 w 6575168"/>
              <a:gd name="connsiteY0" fmla="*/ 2028838 h 2305469"/>
              <a:gd name="connsiteX1" fmla="*/ 564029 w 6575168"/>
              <a:gd name="connsiteY1" fmla="*/ 1745840 h 2305469"/>
              <a:gd name="connsiteX2" fmla="*/ 102298 w 6575168"/>
              <a:gd name="connsiteY2" fmla="*/ 1308725 h 2305469"/>
              <a:gd name="connsiteX3" fmla="*/ 114885 w 6575168"/>
              <a:gd name="connsiteY3" fmla="*/ 583623 h 2305469"/>
              <a:gd name="connsiteX4" fmla="*/ 1335277 w 6575168"/>
              <a:gd name="connsiteY4" fmla="*/ 22515 h 2305469"/>
              <a:gd name="connsiteX5" fmla="*/ 5463523 w 6575168"/>
              <a:gd name="connsiteY5" fmla="*/ 190813 h 2305469"/>
              <a:gd name="connsiteX6" fmla="*/ 6575168 w 6575168"/>
              <a:gd name="connsiteY6" fmla="*/ 922879 h 2305469"/>
              <a:gd name="connsiteX7" fmla="*/ 5981447 w 6575168"/>
              <a:gd name="connsiteY7" fmla="*/ 1822875 h 2305469"/>
              <a:gd name="connsiteX8" fmla="*/ 2186305 w 6575168"/>
              <a:gd name="connsiteY8" fmla="*/ 2046669 h 2305469"/>
              <a:gd name="connsiteX9" fmla="*/ 1307724 w 6575168"/>
              <a:gd name="connsiteY9" fmla="*/ 2305469 h 2305469"/>
              <a:gd name="connsiteX10" fmla="*/ 1350191 w 6575168"/>
              <a:gd name="connsiteY10" fmla="*/ 2028838 h 2305469"/>
              <a:gd name="connsiteX0" fmla="*/ 1261706 w 6486683"/>
              <a:gd name="connsiteY0" fmla="*/ 2028838 h 2305469"/>
              <a:gd name="connsiteX1" fmla="*/ 475544 w 6486683"/>
              <a:gd name="connsiteY1" fmla="*/ 1745840 h 2305469"/>
              <a:gd name="connsiteX2" fmla="*/ 26400 w 6486683"/>
              <a:gd name="connsiteY2" fmla="*/ 583623 h 2305469"/>
              <a:gd name="connsiteX3" fmla="*/ 1246792 w 6486683"/>
              <a:gd name="connsiteY3" fmla="*/ 22515 h 2305469"/>
              <a:gd name="connsiteX4" fmla="*/ 5375038 w 6486683"/>
              <a:gd name="connsiteY4" fmla="*/ 190813 h 2305469"/>
              <a:gd name="connsiteX5" fmla="*/ 6486683 w 6486683"/>
              <a:gd name="connsiteY5" fmla="*/ 922879 h 2305469"/>
              <a:gd name="connsiteX6" fmla="*/ 5892962 w 6486683"/>
              <a:gd name="connsiteY6" fmla="*/ 1822875 h 2305469"/>
              <a:gd name="connsiteX7" fmla="*/ 2097820 w 6486683"/>
              <a:gd name="connsiteY7" fmla="*/ 2046669 h 2305469"/>
              <a:gd name="connsiteX8" fmla="*/ 1219239 w 6486683"/>
              <a:gd name="connsiteY8" fmla="*/ 2305469 h 2305469"/>
              <a:gd name="connsiteX9" fmla="*/ 1261706 w 6486683"/>
              <a:gd name="connsiteY9" fmla="*/ 2028838 h 2305469"/>
              <a:gd name="connsiteX0" fmla="*/ 1278912 w 6503889"/>
              <a:gd name="connsiteY0" fmla="*/ 2028838 h 2305469"/>
              <a:gd name="connsiteX1" fmla="*/ 366669 w 6503889"/>
              <a:gd name="connsiteY1" fmla="*/ 1650360 h 2305469"/>
              <a:gd name="connsiteX2" fmla="*/ 43606 w 6503889"/>
              <a:gd name="connsiteY2" fmla="*/ 583623 h 2305469"/>
              <a:gd name="connsiteX3" fmla="*/ 1263998 w 6503889"/>
              <a:gd name="connsiteY3" fmla="*/ 22515 h 2305469"/>
              <a:gd name="connsiteX4" fmla="*/ 5392244 w 6503889"/>
              <a:gd name="connsiteY4" fmla="*/ 190813 h 2305469"/>
              <a:gd name="connsiteX5" fmla="*/ 6503889 w 6503889"/>
              <a:gd name="connsiteY5" fmla="*/ 922879 h 2305469"/>
              <a:gd name="connsiteX6" fmla="*/ 5910168 w 6503889"/>
              <a:gd name="connsiteY6" fmla="*/ 1822875 h 2305469"/>
              <a:gd name="connsiteX7" fmla="*/ 2115026 w 6503889"/>
              <a:gd name="connsiteY7" fmla="*/ 2046669 h 2305469"/>
              <a:gd name="connsiteX8" fmla="*/ 1236445 w 6503889"/>
              <a:gd name="connsiteY8" fmla="*/ 2305469 h 2305469"/>
              <a:gd name="connsiteX9" fmla="*/ 1278912 w 6503889"/>
              <a:gd name="connsiteY9" fmla="*/ 2028838 h 2305469"/>
              <a:gd name="connsiteX0" fmla="*/ 1306915 w 6531892"/>
              <a:gd name="connsiteY0" fmla="*/ 2028838 h 2305469"/>
              <a:gd name="connsiteX1" fmla="*/ 268591 w 6531892"/>
              <a:gd name="connsiteY1" fmla="*/ 1643015 h 2305469"/>
              <a:gd name="connsiteX2" fmla="*/ 71609 w 6531892"/>
              <a:gd name="connsiteY2" fmla="*/ 583623 h 2305469"/>
              <a:gd name="connsiteX3" fmla="*/ 1292001 w 6531892"/>
              <a:gd name="connsiteY3" fmla="*/ 22515 h 2305469"/>
              <a:gd name="connsiteX4" fmla="*/ 5420247 w 6531892"/>
              <a:gd name="connsiteY4" fmla="*/ 190813 h 2305469"/>
              <a:gd name="connsiteX5" fmla="*/ 6531892 w 6531892"/>
              <a:gd name="connsiteY5" fmla="*/ 922879 h 2305469"/>
              <a:gd name="connsiteX6" fmla="*/ 5938171 w 6531892"/>
              <a:gd name="connsiteY6" fmla="*/ 1822875 h 2305469"/>
              <a:gd name="connsiteX7" fmla="*/ 2143029 w 6531892"/>
              <a:gd name="connsiteY7" fmla="*/ 2046669 h 2305469"/>
              <a:gd name="connsiteX8" fmla="*/ 1264448 w 6531892"/>
              <a:gd name="connsiteY8" fmla="*/ 2305469 h 2305469"/>
              <a:gd name="connsiteX9" fmla="*/ 1306915 w 6531892"/>
              <a:gd name="connsiteY9" fmla="*/ 2028838 h 2305469"/>
              <a:gd name="connsiteX0" fmla="*/ 1322733 w 6547710"/>
              <a:gd name="connsiteY0" fmla="*/ 2028838 h 2305469"/>
              <a:gd name="connsiteX1" fmla="*/ 284409 w 6547710"/>
              <a:gd name="connsiteY1" fmla="*/ 1643015 h 2305469"/>
              <a:gd name="connsiteX2" fmla="*/ 87427 w 6547710"/>
              <a:gd name="connsiteY2" fmla="*/ 583623 h 2305469"/>
              <a:gd name="connsiteX3" fmla="*/ 1307819 w 6547710"/>
              <a:gd name="connsiteY3" fmla="*/ 22515 h 2305469"/>
              <a:gd name="connsiteX4" fmla="*/ 5436065 w 6547710"/>
              <a:gd name="connsiteY4" fmla="*/ 190813 h 2305469"/>
              <a:gd name="connsiteX5" fmla="*/ 6547710 w 6547710"/>
              <a:gd name="connsiteY5" fmla="*/ 922879 h 2305469"/>
              <a:gd name="connsiteX6" fmla="*/ 5953989 w 6547710"/>
              <a:gd name="connsiteY6" fmla="*/ 1822875 h 2305469"/>
              <a:gd name="connsiteX7" fmla="*/ 2158847 w 6547710"/>
              <a:gd name="connsiteY7" fmla="*/ 2046669 h 2305469"/>
              <a:gd name="connsiteX8" fmla="*/ 1280266 w 6547710"/>
              <a:gd name="connsiteY8" fmla="*/ 2305469 h 2305469"/>
              <a:gd name="connsiteX9" fmla="*/ 1322733 w 6547710"/>
              <a:gd name="connsiteY9" fmla="*/ 2028838 h 2305469"/>
              <a:gd name="connsiteX0" fmla="*/ 1350725 w 6575702"/>
              <a:gd name="connsiteY0" fmla="*/ 2028838 h 2305469"/>
              <a:gd name="connsiteX1" fmla="*/ 312401 w 6575702"/>
              <a:gd name="connsiteY1" fmla="*/ 1643015 h 2305469"/>
              <a:gd name="connsiteX2" fmla="*/ 115419 w 6575702"/>
              <a:gd name="connsiteY2" fmla="*/ 583623 h 2305469"/>
              <a:gd name="connsiteX3" fmla="*/ 1335811 w 6575702"/>
              <a:gd name="connsiteY3" fmla="*/ 22515 h 2305469"/>
              <a:gd name="connsiteX4" fmla="*/ 5464057 w 6575702"/>
              <a:gd name="connsiteY4" fmla="*/ 190813 h 2305469"/>
              <a:gd name="connsiteX5" fmla="*/ 6575702 w 6575702"/>
              <a:gd name="connsiteY5" fmla="*/ 922879 h 2305469"/>
              <a:gd name="connsiteX6" fmla="*/ 5981981 w 6575702"/>
              <a:gd name="connsiteY6" fmla="*/ 1822875 h 2305469"/>
              <a:gd name="connsiteX7" fmla="*/ 2186839 w 6575702"/>
              <a:gd name="connsiteY7" fmla="*/ 2046669 h 2305469"/>
              <a:gd name="connsiteX8" fmla="*/ 1308258 w 6575702"/>
              <a:gd name="connsiteY8" fmla="*/ 2305469 h 2305469"/>
              <a:gd name="connsiteX9" fmla="*/ 1350725 w 6575702"/>
              <a:gd name="connsiteY9" fmla="*/ 2028838 h 2305469"/>
              <a:gd name="connsiteX0" fmla="*/ 1334698 w 6559675"/>
              <a:gd name="connsiteY0" fmla="*/ 2033414 h 2310045"/>
              <a:gd name="connsiteX1" fmla="*/ 296374 w 6559675"/>
              <a:gd name="connsiteY1" fmla="*/ 1647591 h 2310045"/>
              <a:gd name="connsiteX2" fmla="*/ 99392 w 6559675"/>
              <a:gd name="connsiteY2" fmla="*/ 654301 h 2310045"/>
              <a:gd name="connsiteX3" fmla="*/ 1319784 w 6559675"/>
              <a:gd name="connsiteY3" fmla="*/ 27091 h 2310045"/>
              <a:gd name="connsiteX4" fmla="*/ 5448030 w 6559675"/>
              <a:gd name="connsiteY4" fmla="*/ 195389 h 2310045"/>
              <a:gd name="connsiteX5" fmla="*/ 6559675 w 6559675"/>
              <a:gd name="connsiteY5" fmla="*/ 927455 h 2310045"/>
              <a:gd name="connsiteX6" fmla="*/ 5965954 w 6559675"/>
              <a:gd name="connsiteY6" fmla="*/ 1827451 h 2310045"/>
              <a:gd name="connsiteX7" fmla="*/ 2170812 w 6559675"/>
              <a:gd name="connsiteY7" fmla="*/ 2051245 h 2310045"/>
              <a:gd name="connsiteX8" fmla="*/ 1292231 w 6559675"/>
              <a:gd name="connsiteY8" fmla="*/ 2310045 h 2310045"/>
              <a:gd name="connsiteX9" fmla="*/ 1334698 w 6559675"/>
              <a:gd name="connsiteY9" fmla="*/ 2033414 h 2310045"/>
              <a:gd name="connsiteX0" fmla="*/ 1387100 w 6612077"/>
              <a:gd name="connsiteY0" fmla="*/ 2036495 h 2313126"/>
              <a:gd name="connsiteX1" fmla="*/ 348776 w 6612077"/>
              <a:gd name="connsiteY1" fmla="*/ 1650672 h 2313126"/>
              <a:gd name="connsiteX2" fmla="*/ 88753 w 6612077"/>
              <a:gd name="connsiteY2" fmla="*/ 701450 h 2313126"/>
              <a:gd name="connsiteX3" fmla="*/ 1372186 w 6612077"/>
              <a:gd name="connsiteY3" fmla="*/ 30172 h 2313126"/>
              <a:gd name="connsiteX4" fmla="*/ 5500432 w 6612077"/>
              <a:gd name="connsiteY4" fmla="*/ 198470 h 2313126"/>
              <a:gd name="connsiteX5" fmla="*/ 6612077 w 6612077"/>
              <a:gd name="connsiteY5" fmla="*/ 930536 h 2313126"/>
              <a:gd name="connsiteX6" fmla="*/ 6018356 w 6612077"/>
              <a:gd name="connsiteY6" fmla="*/ 1830532 h 2313126"/>
              <a:gd name="connsiteX7" fmla="*/ 2223214 w 6612077"/>
              <a:gd name="connsiteY7" fmla="*/ 2054326 h 2313126"/>
              <a:gd name="connsiteX8" fmla="*/ 1344633 w 6612077"/>
              <a:gd name="connsiteY8" fmla="*/ 2313126 h 2313126"/>
              <a:gd name="connsiteX9" fmla="*/ 1387100 w 6612077"/>
              <a:gd name="connsiteY9" fmla="*/ 2036495 h 2313126"/>
              <a:gd name="connsiteX0" fmla="*/ 1391247 w 6616224"/>
              <a:gd name="connsiteY0" fmla="*/ 2036495 h 2313126"/>
              <a:gd name="connsiteX1" fmla="*/ 352923 w 6616224"/>
              <a:gd name="connsiteY1" fmla="*/ 1650672 h 2313126"/>
              <a:gd name="connsiteX2" fmla="*/ 92900 w 6616224"/>
              <a:gd name="connsiteY2" fmla="*/ 701450 h 2313126"/>
              <a:gd name="connsiteX3" fmla="*/ 1376333 w 6616224"/>
              <a:gd name="connsiteY3" fmla="*/ 30172 h 2313126"/>
              <a:gd name="connsiteX4" fmla="*/ 5504579 w 6616224"/>
              <a:gd name="connsiteY4" fmla="*/ 198470 h 2313126"/>
              <a:gd name="connsiteX5" fmla="*/ 6616224 w 6616224"/>
              <a:gd name="connsiteY5" fmla="*/ 930536 h 2313126"/>
              <a:gd name="connsiteX6" fmla="*/ 6022503 w 6616224"/>
              <a:gd name="connsiteY6" fmla="*/ 1830532 h 2313126"/>
              <a:gd name="connsiteX7" fmla="*/ 2227361 w 6616224"/>
              <a:gd name="connsiteY7" fmla="*/ 2054326 h 2313126"/>
              <a:gd name="connsiteX8" fmla="*/ 1348780 w 6616224"/>
              <a:gd name="connsiteY8" fmla="*/ 2313126 h 2313126"/>
              <a:gd name="connsiteX9" fmla="*/ 1391247 w 6616224"/>
              <a:gd name="connsiteY9" fmla="*/ 2036495 h 2313126"/>
              <a:gd name="connsiteX0" fmla="*/ 1389139 w 6614116"/>
              <a:gd name="connsiteY0" fmla="*/ 2036495 h 2313126"/>
              <a:gd name="connsiteX1" fmla="*/ 350815 w 6614116"/>
              <a:gd name="connsiteY1" fmla="*/ 1650672 h 2313126"/>
              <a:gd name="connsiteX2" fmla="*/ 90792 w 6614116"/>
              <a:gd name="connsiteY2" fmla="*/ 701450 h 2313126"/>
              <a:gd name="connsiteX3" fmla="*/ 1374225 w 6614116"/>
              <a:gd name="connsiteY3" fmla="*/ 30172 h 2313126"/>
              <a:gd name="connsiteX4" fmla="*/ 5502471 w 6614116"/>
              <a:gd name="connsiteY4" fmla="*/ 198470 h 2313126"/>
              <a:gd name="connsiteX5" fmla="*/ 6614116 w 6614116"/>
              <a:gd name="connsiteY5" fmla="*/ 930536 h 2313126"/>
              <a:gd name="connsiteX6" fmla="*/ 6020395 w 6614116"/>
              <a:gd name="connsiteY6" fmla="*/ 1830532 h 2313126"/>
              <a:gd name="connsiteX7" fmla="*/ 2225253 w 6614116"/>
              <a:gd name="connsiteY7" fmla="*/ 2054326 h 2313126"/>
              <a:gd name="connsiteX8" fmla="*/ 1346672 w 6614116"/>
              <a:gd name="connsiteY8" fmla="*/ 2313126 h 2313126"/>
              <a:gd name="connsiteX9" fmla="*/ 1389139 w 6614116"/>
              <a:gd name="connsiteY9" fmla="*/ 2036495 h 2313126"/>
              <a:gd name="connsiteX0" fmla="*/ 1389139 w 6614116"/>
              <a:gd name="connsiteY0" fmla="*/ 2036495 h 2313126"/>
              <a:gd name="connsiteX1" fmla="*/ 350815 w 6614116"/>
              <a:gd name="connsiteY1" fmla="*/ 1650672 h 2313126"/>
              <a:gd name="connsiteX2" fmla="*/ 90792 w 6614116"/>
              <a:gd name="connsiteY2" fmla="*/ 701450 h 2313126"/>
              <a:gd name="connsiteX3" fmla="*/ 1374225 w 6614116"/>
              <a:gd name="connsiteY3" fmla="*/ 30172 h 2313126"/>
              <a:gd name="connsiteX4" fmla="*/ 5502471 w 6614116"/>
              <a:gd name="connsiteY4" fmla="*/ 198470 h 2313126"/>
              <a:gd name="connsiteX5" fmla="*/ 6614116 w 6614116"/>
              <a:gd name="connsiteY5" fmla="*/ 930536 h 2313126"/>
              <a:gd name="connsiteX6" fmla="*/ 6020395 w 6614116"/>
              <a:gd name="connsiteY6" fmla="*/ 1830532 h 2313126"/>
              <a:gd name="connsiteX7" fmla="*/ 2225253 w 6614116"/>
              <a:gd name="connsiteY7" fmla="*/ 2054326 h 2313126"/>
              <a:gd name="connsiteX8" fmla="*/ 1346672 w 6614116"/>
              <a:gd name="connsiteY8" fmla="*/ 2313126 h 2313126"/>
              <a:gd name="connsiteX9" fmla="*/ 1389139 w 6614116"/>
              <a:gd name="connsiteY9" fmla="*/ 2036495 h 2313126"/>
              <a:gd name="connsiteX0" fmla="*/ 1438885 w 6613429"/>
              <a:gd name="connsiteY0" fmla="*/ 2029150 h 2313126"/>
              <a:gd name="connsiteX1" fmla="*/ 350128 w 6613429"/>
              <a:gd name="connsiteY1" fmla="*/ 1650672 h 2313126"/>
              <a:gd name="connsiteX2" fmla="*/ 90105 w 6613429"/>
              <a:gd name="connsiteY2" fmla="*/ 701450 h 2313126"/>
              <a:gd name="connsiteX3" fmla="*/ 1373538 w 6613429"/>
              <a:gd name="connsiteY3" fmla="*/ 30172 h 2313126"/>
              <a:gd name="connsiteX4" fmla="*/ 5501784 w 6613429"/>
              <a:gd name="connsiteY4" fmla="*/ 198470 h 2313126"/>
              <a:gd name="connsiteX5" fmla="*/ 6613429 w 6613429"/>
              <a:gd name="connsiteY5" fmla="*/ 930536 h 2313126"/>
              <a:gd name="connsiteX6" fmla="*/ 6019708 w 6613429"/>
              <a:gd name="connsiteY6" fmla="*/ 1830532 h 2313126"/>
              <a:gd name="connsiteX7" fmla="*/ 2224566 w 6613429"/>
              <a:gd name="connsiteY7" fmla="*/ 2054326 h 2313126"/>
              <a:gd name="connsiteX8" fmla="*/ 1345985 w 6613429"/>
              <a:gd name="connsiteY8" fmla="*/ 2313126 h 2313126"/>
              <a:gd name="connsiteX9" fmla="*/ 1438885 w 6613429"/>
              <a:gd name="connsiteY9" fmla="*/ 2029150 h 2313126"/>
              <a:gd name="connsiteX0" fmla="*/ 1411781 w 6586325"/>
              <a:gd name="connsiteY0" fmla="*/ 2029150 h 2313126"/>
              <a:gd name="connsiteX1" fmla="*/ 323024 w 6586325"/>
              <a:gd name="connsiteY1" fmla="*/ 1650672 h 2313126"/>
              <a:gd name="connsiteX2" fmla="*/ 63001 w 6586325"/>
              <a:gd name="connsiteY2" fmla="*/ 701450 h 2313126"/>
              <a:gd name="connsiteX3" fmla="*/ 1346434 w 6586325"/>
              <a:gd name="connsiteY3" fmla="*/ 30172 h 2313126"/>
              <a:gd name="connsiteX4" fmla="*/ 5474680 w 6586325"/>
              <a:gd name="connsiteY4" fmla="*/ 198470 h 2313126"/>
              <a:gd name="connsiteX5" fmla="*/ 6586325 w 6586325"/>
              <a:gd name="connsiteY5" fmla="*/ 930536 h 2313126"/>
              <a:gd name="connsiteX6" fmla="*/ 5992604 w 6586325"/>
              <a:gd name="connsiteY6" fmla="*/ 1830532 h 2313126"/>
              <a:gd name="connsiteX7" fmla="*/ 2197462 w 6586325"/>
              <a:gd name="connsiteY7" fmla="*/ 2054326 h 2313126"/>
              <a:gd name="connsiteX8" fmla="*/ 1318881 w 6586325"/>
              <a:gd name="connsiteY8" fmla="*/ 2313126 h 2313126"/>
              <a:gd name="connsiteX9" fmla="*/ 1411781 w 6586325"/>
              <a:gd name="connsiteY9" fmla="*/ 2029150 h 2313126"/>
              <a:gd name="connsiteX0" fmla="*/ 1422251 w 6596795"/>
              <a:gd name="connsiteY0" fmla="*/ 2029150 h 2313126"/>
              <a:gd name="connsiteX1" fmla="*/ 333494 w 6596795"/>
              <a:gd name="connsiteY1" fmla="*/ 1650672 h 2313126"/>
              <a:gd name="connsiteX2" fmla="*/ 73471 w 6596795"/>
              <a:gd name="connsiteY2" fmla="*/ 701450 h 2313126"/>
              <a:gd name="connsiteX3" fmla="*/ 1356904 w 6596795"/>
              <a:gd name="connsiteY3" fmla="*/ 30172 h 2313126"/>
              <a:gd name="connsiteX4" fmla="*/ 5485150 w 6596795"/>
              <a:gd name="connsiteY4" fmla="*/ 198470 h 2313126"/>
              <a:gd name="connsiteX5" fmla="*/ 6596795 w 6596795"/>
              <a:gd name="connsiteY5" fmla="*/ 930536 h 2313126"/>
              <a:gd name="connsiteX6" fmla="*/ 6003074 w 6596795"/>
              <a:gd name="connsiteY6" fmla="*/ 1830532 h 2313126"/>
              <a:gd name="connsiteX7" fmla="*/ 2207932 w 6596795"/>
              <a:gd name="connsiteY7" fmla="*/ 2054326 h 2313126"/>
              <a:gd name="connsiteX8" fmla="*/ 1329351 w 6596795"/>
              <a:gd name="connsiteY8" fmla="*/ 2313126 h 2313126"/>
              <a:gd name="connsiteX9" fmla="*/ 1422251 w 6596795"/>
              <a:gd name="connsiteY9" fmla="*/ 2029150 h 2313126"/>
              <a:gd name="connsiteX0" fmla="*/ 1427107 w 6601651"/>
              <a:gd name="connsiteY0" fmla="*/ 2029150 h 2313126"/>
              <a:gd name="connsiteX1" fmla="*/ 338350 w 6601651"/>
              <a:gd name="connsiteY1" fmla="*/ 1650672 h 2313126"/>
              <a:gd name="connsiteX2" fmla="*/ 78327 w 6601651"/>
              <a:gd name="connsiteY2" fmla="*/ 701450 h 2313126"/>
              <a:gd name="connsiteX3" fmla="*/ 1361760 w 6601651"/>
              <a:gd name="connsiteY3" fmla="*/ 30172 h 2313126"/>
              <a:gd name="connsiteX4" fmla="*/ 5490006 w 6601651"/>
              <a:gd name="connsiteY4" fmla="*/ 198470 h 2313126"/>
              <a:gd name="connsiteX5" fmla="*/ 6601651 w 6601651"/>
              <a:gd name="connsiteY5" fmla="*/ 930536 h 2313126"/>
              <a:gd name="connsiteX6" fmla="*/ 6007930 w 6601651"/>
              <a:gd name="connsiteY6" fmla="*/ 1830532 h 2313126"/>
              <a:gd name="connsiteX7" fmla="*/ 2212788 w 6601651"/>
              <a:gd name="connsiteY7" fmla="*/ 2054326 h 2313126"/>
              <a:gd name="connsiteX8" fmla="*/ 1334207 w 6601651"/>
              <a:gd name="connsiteY8" fmla="*/ 2313126 h 2313126"/>
              <a:gd name="connsiteX9" fmla="*/ 1427107 w 6601651"/>
              <a:gd name="connsiteY9" fmla="*/ 2029150 h 2313126"/>
              <a:gd name="connsiteX0" fmla="*/ 1438040 w 6612584"/>
              <a:gd name="connsiteY0" fmla="*/ 2029150 h 2313126"/>
              <a:gd name="connsiteX1" fmla="*/ 349283 w 6612584"/>
              <a:gd name="connsiteY1" fmla="*/ 1650672 h 2313126"/>
              <a:gd name="connsiteX2" fmla="*/ 89260 w 6612584"/>
              <a:gd name="connsiteY2" fmla="*/ 701450 h 2313126"/>
              <a:gd name="connsiteX3" fmla="*/ 1372693 w 6612584"/>
              <a:gd name="connsiteY3" fmla="*/ 30172 h 2313126"/>
              <a:gd name="connsiteX4" fmla="*/ 5500939 w 6612584"/>
              <a:gd name="connsiteY4" fmla="*/ 198470 h 2313126"/>
              <a:gd name="connsiteX5" fmla="*/ 6612584 w 6612584"/>
              <a:gd name="connsiteY5" fmla="*/ 930536 h 2313126"/>
              <a:gd name="connsiteX6" fmla="*/ 6018863 w 6612584"/>
              <a:gd name="connsiteY6" fmla="*/ 1830532 h 2313126"/>
              <a:gd name="connsiteX7" fmla="*/ 2223721 w 6612584"/>
              <a:gd name="connsiteY7" fmla="*/ 2054326 h 2313126"/>
              <a:gd name="connsiteX8" fmla="*/ 1345140 w 6612584"/>
              <a:gd name="connsiteY8" fmla="*/ 2313126 h 2313126"/>
              <a:gd name="connsiteX9" fmla="*/ 1438040 w 6612584"/>
              <a:gd name="connsiteY9" fmla="*/ 2029150 h 2313126"/>
              <a:gd name="connsiteX0" fmla="*/ 1438040 w 6612584"/>
              <a:gd name="connsiteY0" fmla="*/ 2029150 h 2313126"/>
              <a:gd name="connsiteX1" fmla="*/ 349283 w 6612584"/>
              <a:gd name="connsiteY1" fmla="*/ 1650672 h 2313126"/>
              <a:gd name="connsiteX2" fmla="*/ 89260 w 6612584"/>
              <a:gd name="connsiteY2" fmla="*/ 701450 h 2313126"/>
              <a:gd name="connsiteX3" fmla="*/ 1372693 w 6612584"/>
              <a:gd name="connsiteY3" fmla="*/ 30172 h 2313126"/>
              <a:gd name="connsiteX4" fmla="*/ 5500939 w 6612584"/>
              <a:gd name="connsiteY4" fmla="*/ 198470 h 2313126"/>
              <a:gd name="connsiteX5" fmla="*/ 6612584 w 6612584"/>
              <a:gd name="connsiteY5" fmla="*/ 930536 h 2313126"/>
              <a:gd name="connsiteX6" fmla="*/ 6018863 w 6612584"/>
              <a:gd name="connsiteY6" fmla="*/ 1830532 h 2313126"/>
              <a:gd name="connsiteX7" fmla="*/ 2223721 w 6612584"/>
              <a:gd name="connsiteY7" fmla="*/ 2054326 h 2313126"/>
              <a:gd name="connsiteX8" fmla="*/ 1345140 w 6612584"/>
              <a:gd name="connsiteY8" fmla="*/ 2313126 h 2313126"/>
              <a:gd name="connsiteX9" fmla="*/ 1438040 w 6612584"/>
              <a:gd name="connsiteY9" fmla="*/ 2029150 h 2313126"/>
              <a:gd name="connsiteX0" fmla="*/ 1489345 w 6588239"/>
              <a:gd name="connsiteY0" fmla="*/ 2029150 h 2313126"/>
              <a:gd name="connsiteX1" fmla="*/ 324938 w 6588239"/>
              <a:gd name="connsiteY1" fmla="*/ 1650672 h 2313126"/>
              <a:gd name="connsiteX2" fmla="*/ 64915 w 6588239"/>
              <a:gd name="connsiteY2" fmla="*/ 701450 h 2313126"/>
              <a:gd name="connsiteX3" fmla="*/ 1348348 w 6588239"/>
              <a:gd name="connsiteY3" fmla="*/ 30172 h 2313126"/>
              <a:gd name="connsiteX4" fmla="*/ 5476594 w 6588239"/>
              <a:gd name="connsiteY4" fmla="*/ 198470 h 2313126"/>
              <a:gd name="connsiteX5" fmla="*/ 6588239 w 6588239"/>
              <a:gd name="connsiteY5" fmla="*/ 930536 h 2313126"/>
              <a:gd name="connsiteX6" fmla="*/ 5994518 w 6588239"/>
              <a:gd name="connsiteY6" fmla="*/ 1830532 h 2313126"/>
              <a:gd name="connsiteX7" fmla="*/ 2199376 w 6588239"/>
              <a:gd name="connsiteY7" fmla="*/ 2054326 h 2313126"/>
              <a:gd name="connsiteX8" fmla="*/ 1320795 w 6588239"/>
              <a:gd name="connsiteY8" fmla="*/ 2313126 h 2313126"/>
              <a:gd name="connsiteX9" fmla="*/ 1489345 w 6588239"/>
              <a:gd name="connsiteY9" fmla="*/ 2029150 h 2313126"/>
              <a:gd name="connsiteX0" fmla="*/ 1489345 w 6588239"/>
              <a:gd name="connsiteY0" fmla="*/ 2029150 h 2313126"/>
              <a:gd name="connsiteX1" fmla="*/ 324938 w 6588239"/>
              <a:gd name="connsiteY1" fmla="*/ 1650672 h 2313126"/>
              <a:gd name="connsiteX2" fmla="*/ 64915 w 6588239"/>
              <a:gd name="connsiteY2" fmla="*/ 701450 h 2313126"/>
              <a:gd name="connsiteX3" fmla="*/ 1348348 w 6588239"/>
              <a:gd name="connsiteY3" fmla="*/ 30172 h 2313126"/>
              <a:gd name="connsiteX4" fmla="*/ 5476594 w 6588239"/>
              <a:gd name="connsiteY4" fmla="*/ 198470 h 2313126"/>
              <a:gd name="connsiteX5" fmla="*/ 6588239 w 6588239"/>
              <a:gd name="connsiteY5" fmla="*/ 930536 h 2313126"/>
              <a:gd name="connsiteX6" fmla="*/ 5994518 w 6588239"/>
              <a:gd name="connsiteY6" fmla="*/ 1830532 h 2313126"/>
              <a:gd name="connsiteX7" fmla="*/ 2199376 w 6588239"/>
              <a:gd name="connsiteY7" fmla="*/ 2054326 h 2313126"/>
              <a:gd name="connsiteX8" fmla="*/ 1320795 w 6588239"/>
              <a:gd name="connsiteY8" fmla="*/ 2313126 h 2313126"/>
              <a:gd name="connsiteX9" fmla="*/ 1489345 w 6588239"/>
              <a:gd name="connsiteY9" fmla="*/ 2029150 h 2313126"/>
              <a:gd name="connsiteX0" fmla="*/ 1489345 w 6588239"/>
              <a:gd name="connsiteY0" fmla="*/ 2029150 h 2313126"/>
              <a:gd name="connsiteX1" fmla="*/ 324938 w 6588239"/>
              <a:gd name="connsiteY1" fmla="*/ 1650672 h 2313126"/>
              <a:gd name="connsiteX2" fmla="*/ 64915 w 6588239"/>
              <a:gd name="connsiteY2" fmla="*/ 701450 h 2313126"/>
              <a:gd name="connsiteX3" fmla="*/ 1348348 w 6588239"/>
              <a:gd name="connsiteY3" fmla="*/ 30172 h 2313126"/>
              <a:gd name="connsiteX4" fmla="*/ 5476594 w 6588239"/>
              <a:gd name="connsiteY4" fmla="*/ 198470 h 2313126"/>
              <a:gd name="connsiteX5" fmla="*/ 6588239 w 6588239"/>
              <a:gd name="connsiteY5" fmla="*/ 930536 h 2313126"/>
              <a:gd name="connsiteX6" fmla="*/ 5994518 w 6588239"/>
              <a:gd name="connsiteY6" fmla="*/ 1830532 h 2313126"/>
              <a:gd name="connsiteX7" fmla="*/ 2199376 w 6588239"/>
              <a:gd name="connsiteY7" fmla="*/ 2054326 h 2313126"/>
              <a:gd name="connsiteX8" fmla="*/ 1320795 w 6588239"/>
              <a:gd name="connsiteY8" fmla="*/ 2313126 h 2313126"/>
              <a:gd name="connsiteX9" fmla="*/ 1489345 w 6588239"/>
              <a:gd name="connsiteY9" fmla="*/ 2029150 h 2313126"/>
              <a:gd name="connsiteX0" fmla="*/ 1498750 w 6597644"/>
              <a:gd name="connsiteY0" fmla="*/ 2029150 h 2313126"/>
              <a:gd name="connsiteX1" fmla="*/ 298554 w 6597644"/>
              <a:gd name="connsiteY1" fmla="*/ 1654147 h 2313126"/>
              <a:gd name="connsiteX2" fmla="*/ 74320 w 6597644"/>
              <a:gd name="connsiteY2" fmla="*/ 701450 h 2313126"/>
              <a:gd name="connsiteX3" fmla="*/ 1357753 w 6597644"/>
              <a:gd name="connsiteY3" fmla="*/ 30172 h 2313126"/>
              <a:gd name="connsiteX4" fmla="*/ 5485999 w 6597644"/>
              <a:gd name="connsiteY4" fmla="*/ 198470 h 2313126"/>
              <a:gd name="connsiteX5" fmla="*/ 6597644 w 6597644"/>
              <a:gd name="connsiteY5" fmla="*/ 930536 h 2313126"/>
              <a:gd name="connsiteX6" fmla="*/ 6003923 w 6597644"/>
              <a:gd name="connsiteY6" fmla="*/ 1830532 h 2313126"/>
              <a:gd name="connsiteX7" fmla="*/ 2208781 w 6597644"/>
              <a:gd name="connsiteY7" fmla="*/ 2054326 h 2313126"/>
              <a:gd name="connsiteX8" fmla="*/ 1330200 w 6597644"/>
              <a:gd name="connsiteY8" fmla="*/ 2313126 h 2313126"/>
              <a:gd name="connsiteX9" fmla="*/ 1498750 w 6597644"/>
              <a:gd name="connsiteY9" fmla="*/ 2029150 h 2313126"/>
              <a:gd name="connsiteX0" fmla="*/ 1499850 w 6598744"/>
              <a:gd name="connsiteY0" fmla="*/ 2029150 h 2313126"/>
              <a:gd name="connsiteX1" fmla="*/ 299654 w 6598744"/>
              <a:gd name="connsiteY1" fmla="*/ 1654147 h 2313126"/>
              <a:gd name="connsiteX2" fmla="*/ 75420 w 6598744"/>
              <a:gd name="connsiteY2" fmla="*/ 701450 h 2313126"/>
              <a:gd name="connsiteX3" fmla="*/ 1358853 w 6598744"/>
              <a:gd name="connsiteY3" fmla="*/ 30172 h 2313126"/>
              <a:gd name="connsiteX4" fmla="*/ 5487099 w 6598744"/>
              <a:gd name="connsiteY4" fmla="*/ 198470 h 2313126"/>
              <a:gd name="connsiteX5" fmla="*/ 6598744 w 6598744"/>
              <a:gd name="connsiteY5" fmla="*/ 930536 h 2313126"/>
              <a:gd name="connsiteX6" fmla="*/ 6005023 w 6598744"/>
              <a:gd name="connsiteY6" fmla="*/ 1830532 h 2313126"/>
              <a:gd name="connsiteX7" fmla="*/ 2209881 w 6598744"/>
              <a:gd name="connsiteY7" fmla="*/ 2054326 h 2313126"/>
              <a:gd name="connsiteX8" fmla="*/ 1331300 w 6598744"/>
              <a:gd name="connsiteY8" fmla="*/ 2313126 h 2313126"/>
              <a:gd name="connsiteX9" fmla="*/ 1499850 w 6598744"/>
              <a:gd name="connsiteY9" fmla="*/ 2029150 h 2313126"/>
              <a:gd name="connsiteX0" fmla="*/ 1499850 w 6598744"/>
              <a:gd name="connsiteY0" fmla="*/ 2029150 h 2313126"/>
              <a:gd name="connsiteX1" fmla="*/ 299654 w 6598744"/>
              <a:gd name="connsiteY1" fmla="*/ 1654147 h 2313126"/>
              <a:gd name="connsiteX2" fmla="*/ 75420 w 6598744"/>
              <a:gd name="connsiteY2" fmla="*/ 701450 h 2313126"/>
              <a:gd name="connsiteX3" fmla="*/ 1358853 w 6598744"/>
              <a:gd name="connsiteY3" fmla="*/ 30172 h 2313126"/>
              <a:gd name="connsiteX4" fmla="*/ 5487099 w 6598744"/>
              <a:gd name="connsiteY4" fmla="*/ 198470 h 2313126"/>
              <a:gd name="connsiteX5" fmla="*/ 6598744 w 6598744"/>
              <a:gd name="connsiteY5" fmla="*/ 930536 h 2313126"/>
              <a:gd name="connsiteX6" fmla="*/ 6005023 w 6598744"/>
              <a:gd name="connsiteY6" fmla="*/ 1830532 h 2313126"/>
              <a:gd name="connsiteX7" fmla="*/ 2209881 w 6598744"/>
              <a:gd name="connsiteY7" fmla="*/ 2054326 h 2313126"/>
              <a:gd name="connsiteX8" fmla="*/ 1331300 w 6598744"/>
              <a:gd name="connsiteY8" fmla="*/ 2313126 h 2313126"/>
              <a:gd name="connsiteX9" fmla="*/ 1499850 w 6598744"/>
              <a:gd name="connsiteY9" fmla="*/ 2029150 h 2313126"/>
              <a:gd name="connsiteX0" fmla="*/ 1506919 w 6605813"/>
              <a:gd name="connsiteY0" fmla="*/ 2029150 h 2313126"/>
              <a:gd name="connsiteX1" fmla="*/ 306723 w 6605813"/>
              <a:gd name="connsiteY1" fmla="*/ 1654147 h 2313126"/>
              <a:gd name="connsiteX2" fmla="*/ 82489 w 6605813"/>
              <a:gd name="connsiteY2" fmla="*/ 701450 h 2313126"/>
              <a:gd name="connsiteX3" fmla="*/ 1365922 w 6605813"/>
              <a:gd name="connsiteY3" fmla="*/ 30172 h 2313126"/>
              <a:gd name="connsiteX4" fmla="*/ 5494168 w 6605813"/>
              <a:gd name="connsiteY4" fmla="*/ 198470 h 2313126"/>
              <a:gd name="connsiteX5" fmla="*/ 6605813 w 6605813"/>
              <a:gd name="connsiteY5" fmla="*/ 930536 h 2313126"/>
              <a:gd name="connsiteX6" fmla="*/ 6012092 w 6605813"/>
              <a:gd name="connsiteY6" fmla="*/ 1830532 h 2313126"/>
              <a:gd name="connsiteX7" fmla="*/ 2216950 w 6605813"/>
              <a:gd name="connsiteY7" fmla="*/ 2054326 h 2313126"/>
              <a:gd name="connsiteX8" fmla="*/ 1338369 w 6605813"/>
              <a:gd name="connsiteY8" fmla="*/ 2313126 h 2313126"/>
              <a:gd name="connsiteX9" fmla="*/ 1506919 w 6605813"/>
              <a:gd name="connsiteY9" fmla="*/ 2029150 h 2313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605813" h="2313126">
                <a:moveTo>
                  <a:pt x="1506919" y="2029150"/>
                </a:moveTo>
                <a:cubicBezTo>
                  <a:pt x="1417504" y="1839150"/>
                  <a:pt x="585881" y="1896278"/>
                  <a:pt x="306723" y="1654147"/>
                </a:cubicBezTo>
                <a:cubicBezTo>
                  <a:pt x="27565" y="1412016"/>
                  <a:pt x="-94044" y="972113"/>
                  <a:pt x="82489" y="701450"/>
                </a:cubicBezTo>
                <a:cubicBezTo>
                  <a:pt x="259022" y="430788"/>
                  <a:pt x="463975" y="114002"/>
                  <a:pt x="1365922" y="30172"/>
                </a:cubicBezTo>
                <a:cubicBezTo>
                  <a:pt x="2267869" y="-53658"/>
                  <a:pt x="4620853" y="48409"/>
                  <a:pt x="5494168" y="198470"/>
                </a:cubicBezTo>
                <a:cubicBezTo>
                  <a:pt x="6367483" y="348531"/>
                  <a:pt x="6547059" y="600421"/>
                  <a:pt x="6605813" y="930536"/>
                </a:cubicBezTo>
                <a:cubicBezTo>
                  <a:pt x="6583958" y="1261451"/>
                  <a:pt x="6667921" y="1584477"/>
                  <a:pt x="6012092" y="1830532"/>
                </a:cubicBezTo>
                <a:cubicBezTo>
                  <a:pt x="5356263" y="2076587"/>
                  <a:pt x="2425296" y="2046334"/>
                  <a:pt x="2216950" y="2054326"/>
                </a:cubicBezTo>
                <a:cubicBezTo>
                  <a:pt x="1882633" y="2207554"/>
                  <a:pt x="1465597" y="2294989"/>
                  <a:pt x="1338369" y="2313126"/>
                </a:cubicBezTo>
                <a:cubicBezTo>
                  <a:pt x="1524676" y="2124221"/>
                  <a:pt x="1506919" y="2029150"/>
                  <a:pt x="1506919" y="2029150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12">
            <a:extLst>
              <a:ext uri="{FF2B5EF4-FFF2-40B4-BE49-F238E27FC236}">
                <a16:creationId xmlns:a16="http://schemas.microsoft.com/office/drawing/2014/main" id="{82749E47-91E3-4256-A517-9E7E684EB4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2079" y="312630"/>
            <a:ext cx="5737538" cy="2989690"/>
          </a:xfrm>
          <a:custGeom>
            <a:avLst/>
            <a:gdLst>
              <a:gd name="connsiteX0" fmla="*/ 1289525 w 6745768"/>
              <a:gd name="connsiteY0" fmla="*/ 2301903 h 2794242"/>
              <a:gd name="connsiteX1" fmla="*/ 182620 w 6745768"/>
              <a:gd name="connsiteY1" fmla="*/ 1797161 h 2794242"/>
              <a:gd name="connsiteX2" fmla="*/ 12857 w 6745768"/>
              <a:gd name="connsiteY2" fmla="*/ 794567 h 2794242"/>
              <a:gd name="connsiteX3" fmla="*/ 697283 w 6745768"/>
              <a:gd name="connsiteY3" fmla="*/ 56263 h 2794242"/>
              <a:gd name="connsiteX4" fmla="*/ 6042476 w 6745768"/>
              <a:gd name="connsiteY4" fmla="*/ 156302 h 2794242"/>
              <a:gd name="connsiteX5" fmla="*/ 6744264 w 6745768"/>
              <a:gd name="connsiteY5" fmla="*/ 865255 h 2794242"/>
              <a:gd name="connsiteX6" fmla="*/ 6299463 w 6745768"/>
              <a:gd name="connsiteY6" fmla="*/ 2129659 h 2794242"/>
              <a:gd name="connsiteX7" fmla="*/ 1843321 w 6745768"/>
              <a:gd name="connsiteY7" fmla="*/ 2302040 h 2794242"/>
              <a:gd name="connsiteX8" fmla="*/ 1297241 w 6745768"/>
              <a:gd name="connsiteY8" fmla="*/ 2794243 h 2794242"/>
              <a:gd name="connsiteX9" fmla="*/ 1289525 w 6745768"/>
              <a:gd name="connsiteY9" fmla="*/ 2301903 h 2794242"/>
              <a:gd name="connsiteX0" fmla="*/ 1289525 w 6745768"/>
              <a:gd name="connsiteY0" fmla="*/ 2301903 h 2633547"/>
              <a:gd name="connsiteX1" fmla="*/ 182620 w 6745768"/>
              <a:gd name="connsiteY1" fmla="*/ 1797161 h 2633547"/>
              <a:gd name="connsiteX2" fmla="*/ 12857 w 6745768"/>
              <a:gd name="connsiteY2" fmla="*/ 794567 h 2633547"/>
              <a:gd name="connsiteX3" fmla="*/ 697283 w 6745768"/>
              <a:gd name="connsiteY3" fmla="*/ 56263 h 2633547"/>
              <a:gd name="connsiteX4" fmla="*/ 6042476 w 6745768"/>
              <a:gd name="connsiteY4" fmla="*/ 156302 h 2633547"/>
              <a:gd name="connsiteX5" fmla="*/ 6744264 w 6745768"/>
              <a:gd name="connsiteY5" fmla="*/ 865255 h 2633547"/>
              <a:gd name="connsiteX6" fmla="*/ 6299463 w 6745768"/>
              <a:gd name="connsiteY6" fmla="*/ 2129659 h 2633547"/>
              <a:gd name="connsiteX7" fmla="*/ 1843321 w 6745768"/>
              <a:gd name="connsiteY7" fmla="*/ 2302040 h 2633547"/>
              <a:gd name="connsiteX8" fmla="*/ 1297241 w 6745768"/>
              <a:gd name="connsiteY8" fmla="*/ 2633547 h 2633547"/>
              <a:gd name="connsiteX9" fmla="*/ 1289525 w 6745768"/>
              <a:gd name="connsiteY9" fmla="*/ 2301903 h 2633547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6299463 w 6745768"/>
              <a:gd name="connsiteY6" fmla="*/ 2129659 h 2588909"/>
              <a:gd name="connsiteX7" fmla="*/ 1843321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6299463 w 6745768"/>
              <a:gd name="connsiteY6" fmla="*/ 2129659 h 2588909"/>
              <a:gd name="connsiteX7" fmla="*/ 1843321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813483"/>
              <a:gd name="connsiteY0" fmla="*/ 2301903 h 2588909"/>
              <a:gd name="connsiteX1" fmla="*/ 182620 w 6813483"/>
              <a:gd name="connsiteY1" fmla="*/ 1797161 h 2588909"/>
              <a:gd name="connsiteX2" fmla="*/ 12857 w 6813483"/>
              <a:gd name="connsiteY2" fmla="*/ 794567 h 2588909"/>
              <a:gd name="connsiteX3" fmla="*/ 697283 w 6813483"/>
              <a:gd name="connsiteY3" fmla="*/ 56263 h 2588909"/>
              <a:gd name="connsiteX4" fmla="*/ 6042476 w 6813483"/>
              <a:gd name="connsiteY4" fmla="*/ 156302 h 2588909"/>
              <a:gd name="connsiteX5" fmla="*/ 6744264 w 6813483"/>
              <a:gd name="connsiteY5" fmla="*/ 865255 h 2588909"/>
              <a:gd name="connsiteX6" fmla="*/ 6299463 w 6813483"/>
              <a:gd name="connsiteY6" fmla="*/ 2129659 h 2588909"/>
              <a:gd name="connsiteX7" fmla="*/ 1855346 w 6813483"/>
              <a:gd name="connsiteY7" fmla="*/ 2302040 h 2588909"/>
              <a:gd name="connsiteX8" fmla="*/ 1321290 w 6813483"/>
              <a:gd name="connsiteY8" fmla="*/ 2588909 h 2588909"/>
              <a:gd name="connsiteX9" fmla="*/ 1289525 w 6813483"/>
              <a:gd name="connsiteY9" fmla="*/ 2301903 h 2588909"/>
              <a:gd name="connsiteX0" fmla="*/ 1289525 w 6813483"/>
              <a:gd name="connsiteY0" fmla="*/ 2301903 h 2588909"/>
              <a:gd name="connsiteX1" fmla="*/ 182620 w 6813483"/>
              <a:gd name="connsiteY1" fmla="*/ 1797161 h 2588909"/>
              <a:gd name="connsiteX2" fmla="*/ 12857 w 6813483"/>
              <a:gd name="connsiteY2" fmla="*/ 794567 h 2588909"/>
              <a:gd name="connsiteX3" fmla="*/ 697283 w 6813483"/>
              <a:gd name="connsiteY3" fmla="*/ 56263 h 2588909"/>
              <a:gd name="connsiteX4" fmla="*/ 6042476 w 6813483"/>
              <a:gd name="connsiteY4" fmla="*/ 156302 h 2588909"/>
              <a:gd name="connsiteX5" fmla="*/ 6744264 w 6813483"/>
              <a:gd name="connsiteY5" fmla="*/ 865255 h 2588909"/>
              <a:gd name="connsiteX6" fmla="*/ 6299463 w 6813483"/>
              <a:gd name="connsiteY6" fmla="*/ 2129659 h 2588909"/>
              <a:gd name="connsiteX7" fmla="*/ 1855346 w 6813483"/>
              <a:gd name="connsiteY7" fmla="*/ 2302040 h 2588909"/>
              <a:gd name="connsiteX8" fmla="*/ 1321290 w 6813483"/>
              <a:gd name="connsiteY8" fmla="*/ 2588909 h 2588909"/>
              <a:gd name="connsiteX9" fmla="*/ 1289525 w 6813483"/>
              <a:gd name="connsiteY9" fmla="*/ 2301903 h 2588909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6046952 w 6745768"/>
              <a:gd name="connsiteY6" fmla="*/ 2129659 h 2588909"/>
              <a:gd name="connsiteX7" fmla="*/ 1855346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5926709 w 6745768"/>
              <a:gd name="connsiteY6" fmla="*/ 2129659 h 2588909"/>
              <a:gd name="connsiteX7" fmla="*/ 1855346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745768"/>
              <a:gd name="connsiteY0" fmla="*/ 2301903 h 2555846"/>
              <a:gd name="connsiteX1" fmla="*/ 182620 w 6745768"/>
              <a:gd name="connsiteY1" fmla="*/ 1797161 h 2555846"/>
              <a:gd name="connsiteX2" fmla="*/ 12857 w 6745768"/>
              <a:gd name="connsiteY2" fmla="*/ 794567 h 2555846"/>
              <a:gd name="connsiteX3" fmla="*/ 697283 w 6745768"/>
              <a:gd name="connsiteY3" fmla="*/ 56263 h 2555846"/>
              <a:gd name="connsiteX4" fmla="*/ 6042476 w 6745768"/>
              <a:gd name="connsiteY4" fmla="*/ 156302 h 2555846"/>
              <a:gd name="connsiteX5" fmla="*/ 6744264 w 6745768"/>
              <a:gd name="connsiteY5" fmla="*/ 865255 h 2555846"/>
              <a:gd name="connsiteX6" fmla="*/ 5926709 w 6745768"/>
              <a:gd name="connsiteY6" fmla="*/ 2129659 h 2555846"/>
              <a:gd name="connsiteX7" fmla="*/ 1855346 w 6745768"/>
              <a:gd name="connsiteY7" fmla="*/ 2302040 h 2555846"/>
              <a:gd name="connsiteX8" fmla="*/ 1321290 w 6745768"/>
              <a:gd name="connsiteY8" fmla="*/ 2555846 h 2555846"/>
              <a:gd name="connsiteX9" fmla="*/ 1289525 w 6745768"/>
              <a:gd name="connsiteY9" fmla="*/ 2301903 h 2555846"/>
              <a:gd name="connsiteX0" fmla="*/ 1289525 w 6745768"/>
              <a:gd name="connsiteY0" fmla="*/ 2301903 h 2555846"/>
              <a:gd name="connsiteX1" fmla="*/ 182620 w 6745768"/>
              <a:gd name="connsiteY1" fmla="*/ 1797161 h 2555846"/>
              <a:gd name="connsiteX2" fmla="*/ 12857 w 6745768"/>
              <a:gd name="connsiteY2" fmla="*/ 794567 h 2555846"/>
              <a:gd name="connsiteX3" fmla="*/ 697283 w 6745768"/>
              <a:gd name="connsiteY3" fmla="*/ 56263 h 2555846"/>
              <a:gd name="connsiteX4" fmla="*/ 6042476 w 6745768"/>
              <a:gd name="connsiteY4" fmla="*/ 156302 h 2555846"/>
              <a:gd name="connsiteX5" fmla="*/ 6744264 w 6745768"/>
              <a:gd name="connsiteY5" fmla="*/ 865255 h 2555846"/>
              <a:gd name="connsiteX6" fmla="*/ 5926709 w 6745768"/>
              <a:gd name="connsiteY6" fmla="*/ 2129659 h 2555846"/>
              <a:gd name="connsiteX7" fmla="*/ 1855346 w 6745768"/>
              <a:gd name="connsiteY7" fmla="*/ 2302040 h 2555846"/>
              <a:gd name="connsiteX8" fmla="*/ 1321290 w 6745768"/>
              <a:gd name="connsiteY8" fmla="*/ 2555846 h 2555846"/>
              <a:gd name="connsiteX9" fmla="*/ 1289525 w 6745768"/>
              <a:gd name="connsiteY9" fmla="*/ 2301903 h 2555846"/>
              <a:gd name="connsiteX0" fmla="*/ 1289525 w 6745768"/>
              <a:gd name="connsiteY0" fmla="*/ 2301903 h 2522783"/>
              <a:gd name="connsiteX1" fmla="*/ 182620 w 6745768"/>
              <a:gd name="connsiteY1" fmla="*/ 1797161 h 2522783"/>
              <a:gd name="connsiteX2" fmla="*/ 12857 w 6745768"/>
              <a:gd name="connsiteY2" fmla="*/ 794567 h 2522783"/>
              <a:gd name="connsiteX3" fmla="*/ 697283 w 6745768"/>
              <a:gd name="connsiteY3" fmla="*/ 56263 h 2522783"/>
              <a:gd name="connsiteX4" fmla="*/ 6042476 w 6745768"/>
              <a:gd name="connsiteY4" fmla="*/ 156302 h 2522783"/>
              <a:gd name="connsiteX5" fmla="*/ 6744264 w 6745768"/>
              <a:gd name="connsiteY5" fmla="*/ 865255 h 2522783"/>
              <a:gd name="connsiteX6" fmla="*/ 5926709 w 6745768"/>
              <a:gd name="connsiteY6" fmla="*/ 2129659 h 2522783"/>
              <a:gd name="connsiteX7" fmla="*/ 1855346 w 6745768"/>
              <a:gd name="connsiteY7" fmla="*/ 2302040 h 2522783"/>
              <a:gd name="connsiteX8" fmla="*/ 1303420 w 6745768"/>
              <a:gd name="connsiteY8" fmla="*/ 2522783 h 2522783"/>
              <a:gd name="connsiteX9" fmla="*/ 1289525 w 6745768"/>
              <a:gd name="connsiteY9" fmla="*/ 2301903 h 2522783"/>
              <a:gd name="connsiteX0" fmla="*/ 1289525 w 6745768"/>
              <a:gd name="connsiteY0" fmla="*/ 2301903 h 2522783"/>
              <a:gd name="connsiteX1" fmla="*/ 182620 w 6745768"/>
              <a:gd name="connsiteY1" fmla="*/ 1797161 h 2522783"/>
              <a:gd name="connsiteX2" fmla="*/ 12857 w 6745768"/>
              <a:gd name="connsiteY2" fmla="*/ 794567 h 2522783"/>
              <a:gd name="connsiteX3" fmla="*/ 697283 w 6745768"/>
              <a:gd name="connsiteY3" fmla="*/ 56263 h 2522783"/>
              <a:gd name="connsiteX4" fmla="*/ 6042476 w 6745768"/>
              <a:gd name="connsiteY4" fmla="*/ 156302 h 2522783"/>
              <a:gd name="connsiteX5" fmla="*/ 6744264 w 6745768"/>
              <a:gd name="connsiteY5" fmla="*/ 865255 h 2522783"/>
              <a:gd name="connsiteX6" fmla="*/ 5926709 w 6745768"/>
              <a:gd name="connsiteY6" fmla="*/ 2129659 h 2522783"/>
              <a:gd name="connsiteX7" fmla="*/ 1855346 w 6745768"/>
              <a:gd name="connsiteY7" fmla="*/ 2302040 h 2522783"/>
              <a:gd name="connsiteX8" fmla="*/ 1303420 w 6745768"/>
              <a:gd name="connsiteY8" fmla="*/ 2522783 h 2522783"/>
              <a:gd name="connsiteX9" fmla="*/ 1289525 w 6745768"/>
              <a:gd name="connsiteY9" fmla="*/ 2301903 h 2522783"/>
              <a:gd name="connsiteX0" fmla="*/ 1289525 w 6745768"/>
              <a:gd name="connsiteY0" fmla="*/ 2301903 h 2522783"/>
              <a:gd name="connsiteX1" fmla="*/ 182620 w 6745768"/>
              <a:gd name="connsiteY1" fmla="*/ 1797161 h 2522783"/>
              <a:gd name="connsiteX2" fmla="*/ 12857 w 6745768"/>
              <a:gd name="connsiteY2" fmla="*/ 794567 h 2522783"/>
              <a:gd name="connsiteX3" fmla="*/ 697283 w 6745768"/>
              <a:gd name="connsiteY3" fmla="*/ 56263 h 2522783"/>
              <a:gd name="connsiteX4" fmla="*/ 6042476 w 6745768"/>
              <a:gd name="connsiteY4" fmla="*/ 156302 h 2522783"/>
              <a:gd name="connsiteX5" fmla="*/ 6744264 w 6745768"/>
              <a:gd name="connsiteY5" fmla="*/ 865255 h 2522783"/>
              <a:gd name="connsiteX6" fmla="*/ 5926709 w 6745768"/>
              <a:gd name="connsiteY6" fmla="*/ 2129659 h 2522783"/>
              <a:gd name="connsiteX7" fmla="*/ 2018095 w 6745768"/>
              <a:gd name="connsiteY7" fmla="*/ 2302040 h 2522783"/>
              <a:gd name="connsiteX8" fmla="*/ 1303420 w 6745768"/>
              <a:gd name="connsiteY8" fmla="*/ 2522783 h 2522783"/>
              <a:gd name="connsiteX9" fmla="*/ 1289525 w 6745768"/>
              <a:gd name="connsiteY9" fmla="*/ 2301903 h 2522783"/>
              <a:gd name="connsiteX0" fmla="*/ 1289525 w 6745768"/>
              <a:gd name="connsiteY0" fmla="*/ 2301903 h 2502083"/>
              <a:gd name="connsiteX1" fmla="*/ 182620 w 6745768"/>
              <a:gd name="connsiteY1" fmla="*/ 1797161 h 2502083"/>
              <a:gd name="connsiteX2" fmla="*/ 12857 w 6745768"/>
              <a:gd name="connsiteY2" fmla="*/ 794567 h 2502083"/>
              <a:gd name="connsiteX3" fmla="*/ 697283 w 6745768"/>
              <a:gd name="connsiteY3" fmla="*/ 56263 h 2502083"/>
              <a:gd name="connsiteX4" fmla="*/ 6042476 w 6745768"/>
              <a:gd name="connsiteY4" fmla="*/ 156302 h 2502083"/>
              <a:gd name="connsiteX5" fmla="*/ 6744264 w 6745768"/>
              <a:gd name="connsiteY5" fmla="*/ 865255 h 2502083"/>
              <a:gd name="connsiteX6" fmla="*/ 5926709 w 6745768"/>
              <a:gd name="connsiteY6" fmla="*/ 2129659 h 2502083"/>
              <a:gd name="connsiteX7" fmla="*/ 2018095 w 6745768"/>
              <a:gd name="connsiteY7" fmla="*/ 2302040 h 2502083"/>
              <a:gd name="connsiteX8" fmla="*/ 1303420 w 6745768"/>
              <a:gd name="connsiteY8" fmla="*/ 2502083 h 2502083"/>
              <a:gd name="connsiteX9" fmla="*/ 1289525 w 6745768"/>
              <a:gd name="connsiteY9" fmla="*/ 2301903 h 2502083"/>
              <a:gd name="connsiteX0" fmla="*/ 1198511 w 6749690"/>
              <a:gd name="connsiteY0" fmla="*/ 2291553 h 2502083"/>
              <a:gd name="connsiteX1" fmla="*/ 186542 w 6749690"/>
              <a:gd name="connsiteY1" fmla="*/ 1797161 h 2502083"/>
              <a:gd name="connsiteX2" fmla="*/ 16779 w 6749690"/>
              <a:gd name="connsiteY2" fmla="*/ 794567 h 2502083"/>
              <a:gd name="connsiteX3" fmla="*/ 701205 w 6749690"/>
              <a:gd name="connsiteY3" fmla="*/ 56263 h 2502083"/>
              <a:gd name="connsiteX4" fmla="*/ 6046398 w 6749690"/>
              <a:gd name="connsiteY4" fmla="*/ 156302 h 2502083"/>
              <a:gd name="connsiteX5" fmla="*/ 6748186 w 6749690"/>
              <a:gd name="connsiteY5" fmla="*/ 865255 h 2502083"/>
              <a:gd name="connsiteX6" fmla="*/ 5930631 w 6749690"/>
              <a:gd name="connsiteY6" fmla="*/ 2129659 h 2502083"/>
              <a:gd name="connsiteX7" fmla="*/ 2022017 w 6749690"/>
              <a:gd name="connsiteY7" fmla="*/ 2302040 h 2502083"/>
              <a:gd name="connsiteX8" fmla="*/ 1307342 w 6749690"/>
              <a:gd name="connsiteY8" fmla="*/ 2502083 h 2502083"/>
              <a:gd name="connsiteX9" fmla="*/ 1198511 w 6749690"/>
              <a:gd name="connsiteY9" fmla="*/ 2291553 h 2502083"/>
              <a:gd name="connsiteX0" fmla="*/ 1198511 w 6749690"/>
              <a:gd name="connsiteY0" fmla="*/ 2291553 h 2502083"/>
              <a:gd name="connsiteX1" fmla="*/ 186542 w 6749690"/>
              <a:gd name="connsiteY1" fmla="*/ 1797161 h 2502083"/>
              <a:gd name="connsiteX2" fmla="*/ 16779 w 6749690"/>
              <a:gd name="connsiteY2" fmla="*/ 794567 h 2502083"/>
              <a:gd name="connsiteX3" fmla="*/ 701205 w 6749690"/>
              <a:gd name="connsiteY3" fmla="*/ 56263 h 2502083"/>
              <a:gd name="connsiteX4" fmla="*/ 6046398 w 6749690"/>
              <a:gd name="connsiteY4" fmla="*/ 156302 h 2502083"/>
              <a:gd name="connsiteX5" fmla="*/ 6748186 w 6749690"/>
              <a:gd name="connsiteY5" fmla="*/ 865255 h 2502083"/>
              <a:gd name="connsiteX6" fmla="*/ 5930631 w 6749690"/>
              <a:gd name="connsiteY6" fmla="*/ 2129659 h 2502083"/>
              <a:gd name="connsiteX7" fmla="*/ 2022017 w 6749690"/>
              <a:gd name="connsiteY7" fmla="*/ 2302040 h 2502083"/>
              <a:gd name="connsiteX8" fmla="*/ 1307342 w 6749690"/>
              <a:gd name="connsiteY8" fmla="*/ 2502083 h 2502083"/>
              <a:gd name="connsiteX9" fmla="*/ 1198511 w 6749690"/>
              <a:gd name="connsiteY9" fmla="*/ 2291553 h 2502083"/>
              <a:gd name="connsiteX0" fmla="*/ 1188693 w 6739872"/>
              <a:gd name="connsiteY0" fmla="*/ 2291553 h 2502083"/>
              <a:gd name="connsiteX1" fmla="*/ 556806 w 6739872"/>
              <a:gd name="connsiteY1" fmla="*/ 2240036 h 2502083"/>
              <a:gd name="connsiteX2" fmla="*/ 176724 w 6739872"/>
              <a:gd name="connsiteY2" fmla="*/ 1797161 h 2502083"/>
              <a:gd name="connsiteX3" fmla="*/ 6961 w 6739872"/>
              <a:gd name="connsiteY3" fmla="*/ 794567 h 2502083"/>
              <a:gd name="connsiteX4" fmla="*/ 691387 w 6739872"/>
              <a:gd name="connsiteY4" fmla="*/ 56263 h 2502083"/>
              <a:gd name="connsiteX5" fmla="*/ 6036580 w 6739872"/>
              <a:gd name="connsiteY5" fmla="*/ 156302 h 2502083"/>
              <a:gd name="connsiteX6" fmla="*/ 6738368 w 6739872"/>
              <a:gd name="connsiteY6" fmla="*/ 865255 h 2502083"/>
              <a:gd name="connsiteX7" fmla="*/ 5920813 w 6739872"/>
              <a:gd name="connsiteY7" fmla="*/ 2129659 h 2502083"/>
              <a:gd name="connsiteX8" fmla="*/ 2012199 w 6739872"/>
              <a:gd name="connsiteY8" fmla="*/ 2302040 h 2502083"/>
              <a:gd name="connsiteX9" fmla="*/ 1297524 w 6739872"/>
              <a:gd name="connsiteY9" fmla="*/ 2502083 h 2502083"/>
              <a:gd name="connsiteX10" fmla="*/ 1188693 w 6739872"/>
              <a:gd name="connsiteY10" fmla="*/ 2291553 h 2502083"/>
              <a:gd name="connsiteX0" fmla="*/ 1188693 w 6739872"/>
              <a:gd name="connsiteY0" fmla="*/ 2291553 h 2502083"/>
              <a:gd name="connsiteX1" fmla="*/ 556806 w 6739872"/>
              <a:gd name="connsiteY1" fmla="*/ 2240036 h 2502083"/>
              <a:gd name="connsiteX2" fmla="*/ 176724 w 6739872"/>
              <a:gd name="connsiteY2" fmla="*/ 1797161 h 2502083"/>
              <a:gd name="connsiteX3" fmla="*/ 6961 w 6739872"/>
              <a:gd name="connsiteY3" fmla="*/ 794567 h 2502083"/>
              <a:gd name="connsiteX4" fmla="*/ 691387 w 6739872"/>
              <a:gd name="connsiteY4" fmla="*/ 56263 h 2502083"/>
              <a:gd name="connsiteX5" fmla="*/ 6036580 w 6739872"/>
              <a:gd name="connsiteY5" fmla="*/ 156302 h 2502083"/>
              <a:gd name="connsiteX6" fmla="*/ 6738368 w 6739872"/>
              <a:gd name="connsiteY6" fmla="*/ 865255 h 2502083"/>
              <a:gd name="connsiteX7" fmla="*/ 5920813 w 6739872"/>
              <a:gd name="connsiteY7" fmla="*/ 2129659 h 2502083"/>
              <a:gd name="connsiteX8" fmla="*/ 2012199 w 6739872"/>
              <a:gd name="connsiteY8" fmla="*/ 2302040 h 2502083"/>
              <a:gd name="connsiteX9" fmla="*/ 1297524 w 6739872"/>
              <a:gd name="connsiteY9" fmla="*/ 2502083 h 2502083"/>
              <a:gd name="connsiteX10" fmla="*/ 1188693 w 6739872"/>
              <a:gd name="connsiteY10" fmla="*/ 2291553 h 2502083"/>
              <a:gd name="connsiteX0" fmla="*/ 1187858 w 6739037"/>
              <a:gd name="connsiteY0" fmla="*/ 2291553 h 2502083"/>
              <a:gd name="connsiteX1" fmla="*/ 429511 w 6739037"/>
              <a:gd name="connsiteY1" fmla="*/ 2224594 h 2502083"/>
              <a:gd name="connsiteX2" fmla="*/ 175889 w 6739037"/>
              <a:gd name="connsiteY2" fmla="*/ 1797161 h 2502083"/>
              <a:gd name="connsiteX3" fmla="*/ 6126 w 6739037"/>
              <a:gd name="connsiteY3" fmla="*/ 794567 h 2502083"/>
              <a:gd name="connsiteX4" fmla="*/ 690552 w 6739037"/>
              <a:gd name="connsiteY4" fmla="*/ 56263 h 2502083"/>
              <a:gd name="connsiteX5" fmla="*/ 6035745 w 6739037"/>
              <a:gd name="connsiteY5" fmla="*/ 156302 h 2502083"/>
              <a:gd name="connsiteX6" fmla="*/ 6737533 w 6739037"/>
              <a:gd name="connsiteY6" fmla="*/ 865255 h 2502083"/>
              <a:gd name="connsiteX7" fmla="*/ 5919978 w 6739037"/>
              <a:gd name="connsiteY7" fmla="*/ 2129659 h 2502083"/>
              <a:gd name="connsiteX8" fmla="*/ 2011364 w 6739037"/>
              <a:gd name="connsiteY8" fmla="*/ 2302040 h 2502083"/>
              <a:gd name="connsiteX9" fmla="*/ 1296689 w 6739037"/>
              <a:gd name="connsiteY9" fmla="*/ 2502083 h 2502083"/>
              <a:gd name="connsiteX10" fmla="*/ 1187858 w 6739037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8071 w 6739250"/>
              <a:gd name="connsiteY0" fmla="*/ 2291553 h 2502083"/>
              <a:gd name="connsiteX1" fmla="*/ 464950 w 6739250"/>
              <a:gd name="connsiteY1" fmla="*/ 2162792 h 2502083"/>
              <a:gd name="connsiteX2" fmla="*/ 176102 w 6739250"/>
              <a:gd name="connsiteY2" fmla="*/ 1797161 h 2502083"/>
              <a:gd name="connsiteX3" fmla="*/ 6339 w 6739250"/>
              <a:gd name="connsiteY3" fmla="*/ 794567 h 2502083"/>
              <a:gd name="connsiteX4" fmla="*/ 690765 w 6739250"/>
              <a:gd name="connsiteY4" fmla="*/ 56263 h 2502083"/>
              <a:gd name="connsiteX5" fmla="*/ 6035958 w 6739250"/>
              <a:gd name="connsiteY5" fmla="*/ 156302 h 2502083"/>
              <a:gd name="connsiteX6" fmla="*/ 6737746 w 6739250"/>
              <a:gd name="connsiteY6" fmla="*/ 865255 h 2502083"/>
              <a:gd name="connsiteX7" fmla="*/ 5920191 w 6739250"/>
              <a:gd name="connsiteY7" fmla="*/ 2129659 h 2502083"/>
              <a:gd name="connsiteX8" fmla="*/ 2011577 w 6739250"/>
              <a:gd name="connsiteY8" fmla="*/ 2302040 h 2502083"/>
              <a:gd name="connsiteX9" fmla="*/ 1296902 w 6739250"/>
              <a:gd name="connsiteY9" fmla="*/ 2502083 h 2502083"/>
              <a:gd name="connsiteX10" fmla="*/ 1188071 w 6739250"/>
              <a:gd name="connsiteY10" fmla="*/ 2291553 h 2502083"/>
              <a:gd name="connsiteX0" fmla="*/ 1218613 w 6769792"/>
              <a:gd name="connsiteY0" fmla="*/ 2291553 h 2502083"/>
              <a:gd name="connsiteX1" fmla="*/ 495492 w 6769792"/>
              <a:gd name="connsiteY1" fmla="*/ 2162792 h 2502083"/>
              <a:gd name="connsiteX2" fmla="*/ 134625 w 6769792"/>
              <a:gd name="connsiteY2" fmla="*/ 1835847 h 2502083"/>
              <a:gd name="connsiteX3" fmla="*/ 36881 w 6769792"/>
              <a:gd name="connsiteY3" fmla="*/ 794567 h 2502083"/>
              <a:gd name="connsiteX4" fmla="*/ 721307 w 6769792"/>
              <a:gd name="connsiteY4" fmla="*/ 56263 h 2502083"/>
              <a:gd name="connsiteX5" fmla="*/ 6066500 w 6769792"/>
              <a:gd name="connsiteY5" fmla="*/ 156302 h 2502083"/>
              <a:gd name="connsiteX6" fmla="*/ 6768288 w 6769792"/>
              <a:gd name="connsiteY6" fmla="*/ 865255 h 2502083"/>
              <a:gd name="connsiteX7" fmla="*/ 5950733 w 6769792"/>
              <a:gd name="connsiteY7" fmla="*/ 2129659 h 2502083"/>
              <a:gd name="connsiteX8" fmla="*/ 2042119 w 6769792"/>
              <a:gd name="connsiteY8" fmla="*/ 2302040 h 2502083"/>
              <a:gd name="connsiteX9" fmla="*/ 1327444 w 6769792"/>
              <a:gd name="connsiteY9" fmla="*/ 2502083 h 2502083"/>
              <a:gd name="connsiteX10" fmla="*/ 1218613 w 6769792"/>
              <a:gd name="connsiteY10" fmla="*/ 2291553 h 2502083"/>
              <a:gd name="connsiteX0" fmla="*/ 1218613 w 6769097"/>
              <a:gd name="connsiteY0" fmla="*/ 2270200 h 2480730"/>
              <a:gd name="connsiteX1" fmla="*/ 495492 w 6769097"/>
              <a:gd name="connsiteY1" fmla="*/ 2141439 h 2480730"/>
              <a:gd name="connsiteX2" fmla="*/ 134625 w 6769097"/>
              <a:gd name="connsiteY2" fmla="*/ 1814494 h 2480730"/>
              <a:gd name="connsiteX3" fmla="*/ 36881 w 6769097"/>
              <a:gd name="connsiteY3" fmla="*/ 773214 h 2480730"/>
              <a:gd name="connsiteX4" fmla="*/ 721307 w 6769097"/>
              <a:gd name="connsiteY4" fmla="*/ 34910 h 2480730"/>
              <a:gd name="connsiteX5" fmla="*/ 5609353 w 6769097"/>
              <a:gd name="connsiteY5" fmla="*/ 127244 h 2480730"/>
              <a:gd name="connsiteX6" fmla="*/ 6768288 w 6769097"/>
              <a:gd name="connsiteY6" fmla="*/ 843902 h 2480730"/>
              <a:gd name="connsiteX7" fmla="*/ 5950733 w 6769097"/>
              <a:gd name="connsiteY7" fmla="*/ 2108306 h 2480730"/>
              <a:gd name="connsiteX8" fmla="*/ 2042119 w 6769097"/>
              <a:gd name="connsiteY8" fmla="*/ 2280687 h 2480730"/>
              <a:gd name="connsiteX9" fmla="*/ 1327444 w 6769097"/>
              <a:gd name="connsiteY9" fmla="*/ 2480730 h 2480730"/>
              <a:gd name="connsiteX10" fmla="*/ 1218613 w 6769097"/>
              <a:gd name="connsiteY10" fmla="*/ 2270200 h 2480730"/>
              <a:gd name="connsiteX0" fmla="*/ 1218613 w 6571897"/>
              <a:gd name="connsiteY0" fmla="*/ 2290477 h 2501007"/>
              <a:gd name="connsiteX1" fmla="*/ 495492 w 6571897"/>
              <a:gd name="connsiteY1" fmla="*/ 2161716 h 2501007"/>
              <a:gd name="connsiteX2" fmla="*/ 134625 w 6571897"/>
              <a:gd name="connsiteY2" fmla="*/ 1834771 h 2501007"/>
              <a:gd name="connsiteX3" fmla="*/ 36881 w 6571897"/>
              <a:gd name="connsiteY3" fmla="*/ 793491 h 2501007"/>
              <a:gd name="connsiteX4" fmla="*/ 721307 w 6571897"/>
              <a:gd name="connsiteY4" fmla="*/ 55187 h 2501007"/>
              <a:gd name="connsiteX5" fmla="*/ 5609353 w 6571897"/>
              <a:gd name="connsiteY5" fmla="*/ 147521 h 2501007"/>
              <a:gd name="connsiteX6" fmla="*/ 6563360 w 6571897"/>
              <a:gd name="connsiteY6" fmla="*/ 894996 h 2501007"/>
              <a:gd name="connsiteX7" fmla="*/ 5950733 w 6571897"/>
              <a:gd name="connsiteY7" fmla="*/ 2128583 h 2501007"/>
              <a:gd name="connsiteX8" fmla="*/ 2042119 w 6571897"/>
              <a:gd name="connsiteY8" fmla="*/ 2300964 h 2501007"/>
              <a:gd name="connsiteX9" fmla="*/ 1327444 w 6571897"/>
              <a:gd name="connsiteY9" fmla="*/ 2501007 h 2501007"/>
              <a:gd name="connsiteX10" fmla="*/ 1218613 w 6571897"/>
              <a:gd name="connsiteY10" fmla="*/ 2290477 h 2501007"/>
              <a:gd name="connsiteX0" fmla="*/ 1218613 w 6567563"/>
              <a:gd name="connsiteY0" fmla="*/ 2246415 h 2456945"/>
              <a:gd name="connsiteX1" fmla="*/ 495492 w 6567563"/>
              <a:gd name="connsiteY1" fmla="*/ 2117654 h 2456945"/>
              <a:gd name="connsiteX2" fmla="*/ 134625 w 6567563"/>
              <a:gd name="connsiteY2" fmla="*/ 1790709 h 2456945"/>
              <a:gd name="connsiteX3" fmla="*/ 36881 w 6567563"/>
              <a:gd name="connsiteY3" fmla="*/ 749429 h 2456945"/>
              <a:gd name="connsiteX4" fmla="*/ 721307 w 6567563"/>
              <a:gd name="connsiteY4" fmla="*/ 11125 h 2456945"/>
              <a:gd name="connsiteX5" fmla="*/ 5483243 w 6567563"/>
              <a:gd name="connsiteY5" fmla="*/ 342289 h 2456945"/>
              <a:gd name="connsiteX6" fmla="*/ 6563360 w 6567563"/>
              <a:gd name="connsiteY6" fmla="*/ 850934 h 2456945"/>
              <a:gd name="connsiteX7" fmla="*/ 5950733 w 6567563"/>
              <a:gd name="connsiteY7" fmla="*/ 2084521 h 2456945"/>
              <a:gd name="connsiteX8" fmla="*/ 2042119 w 6567563"/>
              <a:gd name="connsiteY8" fmla="*/ 2256902 h 2456945"/>
              <a:gd name="connsiteX9" fmla="*/ 1327444 w 6567563"/>
              <a:gd name="connsiteY9" fmla="*/ 2456945 h 2456945"/>
              <a:gd name="connsiteX10" fmla="*/ 1218613 w 6567563"/>
              <a:gd name="connsiteY10" fmla="*/ 2246415 h 2456945"/>
              <a:gd name="connsiteX0" fmla="*/ 1261070 w 6608712"/>
              <a:gd name="connsiteY0" fmla="*/ 2071877 h 2282407"/>
              <a:gd name="connsiteX1" fmla="*/ 537949 w 6608712"/>
              <a:gd name="connsiteY1" fmla="*/ 1943116 h 2282407"/>
              <a:gd name="connsiteX2" fmla="*/ 177082 w 6608712"/>
              <a:gd name="connsiteY2" fmla="*/ 1616171 h 2282407"/>
              <a:gd name="connsiteX3" fmla="*/ 79338 w 6608712"/>
              <a:gd name="connsiteY3" fmla="*/ 574891 h 2282407"/>
              <a:gd name="connsiteX4" fmla="*/ 1347021 w 6608712"/>
              <a:gd name="connsiteY4" fmla="*/ 21487 h 2282407"/>
              <a:gd name="connsiteX5" fmla="*/ 5525700 w 6608712"/>
              <a:gd name="connsiteY5" fmla="*/ 167751 h 2282407"/>
              <a:gd name="connsiteX6" fmla="*/ 6605817 w 6608712"/>
              <a:gd name="connsiteY6" fmla="*/ 676396 h 2282407"/>
              <a:gd name="connsiteX7" fmla="*/ 5993190 w 6608712"/>
              <a:gd name="connsiteY7" fmla="*/ 1909983 h 2282407"/>
              <a:gd name="connsiteX8" fmla="*/ 2084576 w 6608712"/>
              <a:gd name="connsiteY8" fmla="*/ 2082364 h 2282407"/>
              <a:gd name="connsiteX9" fmla="*/ 1369901 w 6608712"/>
              <a:gd name="connsiteY9" fmla="*/ 2282407 h 2282407"/>
              <a:gd name="connsiteX10" fmla="*/ 1261070 w 6608712"/>
              <a:gd name="connsiteY10" fmla="*/ 2071877 h 2282407"/>
              <a:gd name="connsiteX0" fmla="*/ 1223256 w 6570898"/>
              <a:gd name="connsiteY0" fmla="*/ 2072393 h 2282923"/>
              <a:gd name="connsiteX1" fmla="*/ 500135 w 6570898"/>
              <a:gd name="connsiteY1" fmla="*/ 1943632 h 2282923"/>
              <a:gd name="connsiteX2" fmla="*/ 139268 w 6570898"/>
              <a:gd name="connsiteY2" fmla="*/ 1616687 h 2282923"/>
              <a:gd name="connsiteX3" fmla="*/ 88816 w 6570898"/>
              <a:gd name="connsiteY3" fmla="*/ 583111 h 2282923"/>
              <a:gd name="connsiteX4" fmla="*/ 1309207 w 6570898"/>
              <a:gd name="connsiteY4" fmla="*/ 22003 h 2282923"/>
              <a:gd name="connsiteX5" fmla="*/ 5487886 w 6570898"/>
              <a:gd name="connsiteY5" fmla="*/ 168267 h 2282923"/>
              <a:gd name="connsiteX6" fmla="*/ 6568003 w 6570898"/>
              <a:gd name="connsiteY6" fmla="*/ 676912 h 2282923"/>
              <a:gd name="connsiteX7" fmla="*/ 5955376 w 6570898"/>
              <a:gd name="connsiteY7" fmla="*/ 1910499 h 2282923"/>
              <a:gd name="connsiteX8" fmla="*/ 2046762 w 6570898"/>
              <a:gd name="connsiteY8" fmla="*/ 2082880 h 2282923"/>
              <a:gd name="connsiteX9" fmla="*/ 1332087 w 6570898"/>
              <a:gd name="connsiteY9" fmla="*/ 2282923 h 2282923"/>
              <a:gd name="connsiteX10" fmla="*/ 1223256 w 6570898"/>
              <a:gd name="connsiteY10" fmla="*/ 2072393 h 2282923"/>
              <a:gd name="connsiteX0" fmla="*/ 1223256 w 6602187"/>
              <a:gd name="connsiteY0" fmla="*/ 2076033 h 2286563"/>
              <a:gd name="connsiteX1" fmla="*/ 500135 w 6602187"/>
              <a:gd name="connsiteY1" fmla="*/ 1947272 h 2286563"/>
              <a:gd name="connsiteX2" fmla="*/ 139268 w 6602187"/>
              <a:gd name="connsiteY2" fmla="*/ 1620327 h 2286563"/>
              <a:gd name="connsiteX3" fmla="*/ 88816 w 6602187"/>
              <a:gd name="connsiteY3" fmla="*/ 586751 h 2286563"/>
              <a:gd name="connsiteX4" fmla="*/ 1309207 w 6602187"/>
              <a:gd name="connsiteY4" fmla="*/ 25643 h 2286563"/>
              <a:gd name="connsiteX5" fmla="*/ 5487886 w 6602187"/>
              <a:gd name="connsiteY5" fmla="*/ 171907 h 2286563"/>
              <a:gd name="connsiteX6" fmla="*/ 6599531 w 6602187"/>
              <a:gd name="connsiteY6" fmla="*/ 850044 h 2286563"/>
              <a:gd name="connsiteX7" fmla="*/ 5955376 w 6602187"/>
              <a:gd name="connsiteY7" fmla="*/ 1914139 h 2286563"/>
              <a:gd name="connsiteX8" fmla="*/ 2046762 w 6602187"/>
              <a:gd name="connsiteY8" fmla="*/ 2086520 h 2286563"/>
              <a:gd name="connsiteX9" fmla="*/ 1332087 w 6602187"/>
              <a:gd name="connsiteY9" fmla="*/ 2286563 h 2286563"/>
              <a:gd name="connsiteX10" fmla="*/ 1223256 w 6602187"/>
              <a:gd name="connsiteY10" fmla="*/ 2076033 h 2286563"/>
              <a:gd name="connsiteX0" fmla="*/ 1223256 w 6600330"/>
              <a:gd name="connsiteY0" fmla="*/ 2076033 h 2286563"/>
              <a:gd name="connsiteX1" fmla="*/ 500135 w 6600330"/>
              <a:gd name="connsiteY1" fmla="*/ 1947272 h 2286563"/>
              <a:gd name="connsiteX2" fmla="*/ 139268 w 6600330"/>
              <a:gd name="connsiteY2" fmla="*/ 1620327 h 2286563"/>
              <a:gd name="connsiteX3" fmla="*/ 88816 w 6600330"/>
              <a:gd name="connsiteY3" fmla="*/ 586751 h 2286563"/>
              <a:gd name="connsiteX4" fmla="*/ 1309207 w 6600330"/>
              <a:gd name="connsiteY4" fmla="*/ 25643 h 2286563"/>
              <a:gd name="connsiteX5" fmla="*/ 5487886 w 6600330"/>
              <a:gd name="connsiteY5" fmla="*/ 171907 h 2286563"/>
              <a:gd name="connsiteX6" fmla="*/ 6599531 w 6600330"/>
              <a:gd name="connsiteY6" fmla="*/ 850044 h 2286563"/>
              <a:gd name="connsiteX7" fmla="*/ 5955376 w 6600330"/>
              <a:gd name="connsiteY7" fmla="*/ 1914139 h 2286563"/>
              <a:gd name="connsiteX8" fmla="*/ 2046762 w 6600330"/>
              <a:gd name="connsiteY8" fmla="*/ 2086520 h 2286563"/>
              <a:gd name="connsiteX9" fmla="*/ 1332087 w 6600330"/>
              <a:gd name="connsiteY9" fmla="*/ 2286563 h 2286563"/>
              <a:gd name="connsiteX10" fmla="*/ 1223256 w 6600330"/>
              <a:gd name="connsiteY10" fmla="*/ 2076033 h 2286563"/>
              <a:gd name="connsiteX0" fmla="*/ 1223256 w 6623012"/>
              <a:gd name="connsiteY0" fmla="*/ 2076033 h 2286563"/>
              <a:gd name="connsiteX1" fmla="*/ 500135 w 6623012"/>
              <a:gd name="connsiteY1" fmla="*/ 1947272 h 2286563"/>
              <a:gd name="connsiteX2" fmla="*/ 139268 w 6623012"/>
              <a:gd name="connsiteY2" fmla="*/ 1620327 h 2286563"/>
              <a:gd name="connsiteX3" fmla="*/ 88816 w 6623012"/>
              <a:gd name="connsiteY3" fmla="*/ 586751 h 2286563"/>
              <a:gd name="connsiteX4" fmla="*/ 1309207 w 6623012"/>
              <a:gd name="connsiteY4" fmla="*/ 25643 h 2286563"/>
              <a:gd name="connsiteX5" fmla="*/ 5487886 w 6623012"/>
              <a:gd name="connsiteY5" fmla="*/ 171907 h 2286563"/>
              <a:gd name="connsiteX6" fmla="*/ 6599531 w 6623012"/>
              <a:gd name="connsiteY6" fmla="*/ 850044 h 2286563"/>
              <a:gd name="connsiteX7" fmla="*/ 5955376 w 6623012"/>
              <a:gd name="connsiteY7" fmla="*/ 1914139 h 2286563"/>
              <a:gd name="connsiteX8" fmla="*/ 2046762 w 6623012"/>
              <a:gd name="connsiteY8" fmla="*/ 2086520 h 2286563"/>
              <a:gd name="connsiteX9" fmla="*/ 1332087 w 6623012"/>
              <a:gd name="connsiteY9" fmla="*/ 2286563 h 2286563"/>
              <a:gd name="connsiteX10" fmla="*/ 1223256 w 6623012"/>
              <a:gd name="connsiteY10" fmla="*/ 2076033 h 2286563"/>
              <a:gd name="connsiteX0" fmla="*/ 1223256 w 6600330"/>
              <a:gd name="connsiteY0" fmla="*/ 2076033 h 2286563"/>
              <a:gd name="connsiteX1" fmla="*/ 500135 w 6600330"/>
              <a:gd name="connsiteY1" fmla="*/ 1947272 h 2286563"/>
              <a:gd name="connsiteX2" fmla="*/ 139268 w 6600330"/>
              <a:gd name="connsiteY2" fmla="*/ 1620327 h 2286563"/>
              <a:gd name="connsiteX3" fmla="*/ 88816 w 6600330"/>
              <a:gd name="connsiteY3" fmla="*/ 586751 h 2286563"/>
              <a:gd name="connsiteX4" fmla="*/ 1309207 w 6600330"/>
              <a:gd name="connsiteY4" fmla="*/ 25643 h 2286563"/>
              <a:gd name="connsiteX5" fmla="*/ 5487886 w 6600330"/>
              <a:gd name="connsiteY5" fmla="*/ 171907 h 2286563"/>
              <a:gd name="connsiteX6" fmla="*/ 6599531 w 6600330"/>
              <a:gd name="connsiteY6" fmla="*/ 850044 h 2286563"/>
              <a:gd name="connsiteX7" fmla="*/ 5955376 w 6600330"/>
              <a:gd name="connsiteY7" fmla="*/ 1914139 h 2286563"/>
              <a:gd name="connsiteX8" fmla="*/ 2046762 w 6600330"/>
              <a:gd name="connsiteY8" fmla="*/ 2086520 h 2286563"/>
              <a:gd name="connsiteX9" fmla="*/ 1332087 w 6600330"/>
              <a:gd name="connsiteY9" fmla="*/ 2286563 h 2286563"/>
              <a:gd name="connsiteX10" fmla="*/ 1223256 w 6600330"/>
              <a:gd name="connsiteY10" fmla="*/ 2076033 h 2286563"/>
              <a:gd name="connsiteX0" fmla="*/ 1223256 w 6600330"/>
              <a:gd name="connsiteY0" fmla="*/ 2077382 h 2287912"/>
              <a:gd name="connsiteX1" fmla="*/ 500135 w 6600330"/>
              <a:gd name="connsiteY1" fmla="*/ 1948621 h 2287912"/>
              <a:gd name="connsiteX2" fmla="*/ 139268 w 6600330"/>
              <a:gd name="connsiteY2" fmla="*/ 1621676 h 2287912"/>
              <a:gd name="connsiteX3" fmla="*/ 88816 w 6600330"/>
              <a:gd name="connsiteY3" fmla="*/ 588100 h 2287912"/>
              <a:gd name="connsiteX4" fmla="*/ 1309207 w 6600330"/>
              <a:gd name="connsiteY4" fmla="*/ 26992 h 2287912"/>
              <a:gd name="connsiteX5" fmla="*/ 5487886 w 6600330"/>
              <a:gd name="connsiteY5" fmla="*/ 173256 h 2287912"/>
              <a:gd name="connsiteX6" fmla="*/ 6599531 w 6600330"/>
              <a:gd name="connsiteY6" fmla="*/ 905322 h 2287912"/>
              <a:gd name="connsiteX7" fmla="*/ 5955376 w 6600330"/>
              <a:gd name="connsiteY7" fmla="*/ 1915488 h 2287912"/>
              <a:gd name="connsiteX8" fmla="*/ 2046762 w 6600330"/>
              <a:gd name="connsiteY8" fmla="*/ 2087869 h 2287912"/>
              <a:gd name="connsiteX9" fmla="*/ 1332087 w 6600330"/>
              <a:gd name="connsiteY9" fmla="*/ 2287912 h 2287912"/>
              <a:gd name="connsiteX10" fmla="*/ 1223256 w 6600330"/>
              <a:gd name="connsiteY10" fmla="*/ 2077382 h 2287912"/>
              <a:gd name="connsiteX0" fmla="*/ 1236982 w 6614056"/>
              <a:gd name="connsiteY0" fmla="*/ 2077382 h 2287912"/>
              <a:gd name="connsiteX1" fmla="*/ 513861 w 6614056"/>
              <a:gd name="connsiteY1" fmla="*/ 1948621 h 2287912"/>
              <a:gd name="connsiteX2" fmla="*/ 115170 w 6614056"/>
              <a:gd name="connsiteY2" fmla="*/ 1423371 h 2287912"/>
              <a:gd name="connsiteX3" fmla="*/ 102542 w 6614056"/>
              <a:gd name="connsiteY3" fmla="*/ 588100 h 2287912"/>
              <a:gd name="connsiteX4" fmla="*/ 1322933 w 6614056"/>
              <a:gd name="connsiteY4" fmla="*/ 26992 h 2287912"/>
              <a:gd name="connsiteX5" fmla="*/ 5501612 w 6614056"/>
              <a:gd name="connsiteY5" fmla="*/ 173256 h 2287912"/>
              <a:gd name="connsiteX6" fmla="*/ 6613257 w 6614056"/>
              <a:gd name="connsiteY6" fmla="*/ 905322 h 2287912"/>
              <a:gd name="connsiteX7" fmla="*/ 5969102 w 6614056"/>
              <a:gd name="connsiteY7" fmla="*/ 1915488 h 2287912"/>
              <a:gd name="connsiteX8" fmla="*/ 2060488 w 6614056"/>
              <a:gd name="connsiteY8" fmla="*/ 2087869 h 2287912"/>
              <a:gd name="connsiteX9" fmla="*/ 1345813 w 6614056"/>
              <a:gd name="connsiteY9" fmla="*/ 2287912 h 2287912"/>
              <a:gd name="connsiteX10" fmla="*/ 1236982 w 6614056"/>
              <a:gd name="connsiteY10" fmla="*/ 2077382 h 2287912"/>
              <a:gd name="connsiteX0" fmla="*/ 1236982 w 6614056"/>
              <a:gd name="connsiteY0" fmla="*/ 2077382 h 2287912"/>
              <a:gd name="connsiteX1" fmla="*/ 513862 w 6614056"/>
              <a:gd name="connsiteY1" fmla="*/ 1867830 h 2287912"/>
              <a:gd name="connsiteX2" fmla="*/ 115170 w 6614056"/>
              <a:gd name="connsiteY2" fmla="*/ 1423371 h 2287912"/>
              <a:gd name="connsiteX3" fmla="*/ 102542 w 6614056"/>
              <a:gd name="connsiteY3" fmla="*/ 588100 h 2287912"/>
              <a:gd name="connsiteX4" fmla="*/ 1322933 w 6614056"/>
              <a:gd name="connsiteY4" fmla="*/ 26992 h 2287912"/>
              <a:gd name="connsiteX5" fmla="*/ 5501612 w 6614056"/>
              <a:gd name="connsiteY5" fmla="*/ 173256 h 2287912"/>
              <a:gd name="connsiteX6" fmla="*/ 6613257 w 6614056"/>
              <a:gd name="connsiteY6" fmla="*/ 905322 h 2287912"/>
              <a:gd name="connsiteX7" fmla="*/ 5969102 w 6614056"/>
              <a:gd name="connsiteY7" fmla="*/ 1915488 h 2287912"/>
              <a:gd name="connsiteX8" fmla="*/ 2060488 w 6614056"/>
              <a:gd name="connsiteY8" fmla="*/ 2087869 h 2287912"/>
              <a:gd name="connsiteX9" fmla="*/ 1345813 w 6614056"/>
              <a:gd name="connsiteY9" fmla="*/ 2287912 h 2287912"/>
              <a:gd name="connsiteX10" fmla="*/ 1236982 w 6614056"/>
              <a:gd name="connsiteY10" fmla="*/ 2077382 h 2287912"/>
              <a:gd name="connsiteX0" fmla="*/ 1236982 w 6614056"/>
              <a:gd name="connsiteY0" fmla="*/ 2077382 h 2287912"/>
              <a:gd name="connsiteX1" fmla="*/ 513862 w 6614056"/>
              <a:gd name="connsiteY1" fmla="*/ 1867830 h 2287912"/>
              <a:gd name="connsiteX2" fmla="*/ 115170 w 6614056"/>
              <a:gd name="connsiteY2" fmla="*/ 1423371 h 2287912"/>
              <a:gd name="connsiteX3" fmla="*/ 102542 w 6614056"/>
              <a:gd name="connsiteY3" fmla="*/ 588100 h 2287912"/>
              <a:gd name="connsiteX4" fmla="*/ 1322933 w 6614056"/>
              <a:gd name="connsiteY4" fmla="*/ 26992 h 2287912"/>
              <a:gd name="connsiteX5" fmla="*/ 5501612 w 6614056"/>
              <a:gd name="connsiteY5" fmla="*/ 173256 h 2287912"/>
              <a:gd name="connsiteX6" fmla="*/ 6613257 w 6614056"/>
              <a:gd name="connsiteY6" fmla="*/ 905322 h 2287912"/>
              <a:gd name="connsiteX7" fmla="*/ 5969102 w 6614056"/>
              <a:gd name="connsiteY7" fmla="*/ 1915488 h 2287912"/>
              <a:gd name="connsiteX8" fmla="*/ 2060488 w 6614056"/>
              <a:gd name="connsiteY8" fmla="*/ 2087869 h 2287912"/>
              <a:gd name="connsiteX9" fmla="*/ 1345813 w 6614056"/>
              <a:gd name="connsiteY9" fmla="*/ 2287912 h 2287912"/>
              <a:gd name="connsiteX10" fmla="*/ 1236982 w 6614056"/>
              <a:gd name="connsiteY10" fmla="*/ 2077382 h 2287912"/>
              <a:gd name="connsiteX0" fmla="*/ 1325239 w 6614056"/>
              <a:gd name="connsiteY0" fmla="*/ 2062693 h 2287912"/>
              <a:gd name="connsiteX1" fmla="*/ 513862 w 6614056"/>
              <a:gd name="connsiteY1" fmla="*/ 1867830 h 2287912"/>
              <a:gd name="connsiteX2" fmla="*/ 115170 w 6614056"/>
              <a:gd name="connsiteY2" fmla="*/ 1423371 h 2287912"/>
              <a:gd name="connsiteX3" fmla="*/ 102542 w 6614056"/>
              <a:gd name="connsiteY3" fmla="*/ 588100 h 2287912"/>
              <a:gd name="connsiteX4" fmla="*/ 1322933 w 6614056"/>
              <a:gd name="connsiteY4" fmla="*/ 26992 h 2287912"/>
              <a:gd name="connsiteX5" fmla="*/ 5501612 w 6614056"/>
              <a:gd name="connsiteY5" fmla="*/ 173256 h 2287912"/>
              <a:gd name="connsiteX6" fmla="*/ 6613257 w 6614056"/>
              <a:gd name="connsiteY6" fmla="*/ 905322 h 2287912"/>
              <a:gd name="connsiteX7" fmla="*/ 5969102 w 6614056"/>
              <a:gd name="connsiteY7" fmla="*/ 1915488 h 2287912"/>
              <a:gd name="connsiteX8" fmla="*/ 2060488 w 6614056"/>
              <a:gd name="connsiteY8" fmla="*/ 2087869 h 2287912"/>
              <a:gd name="connsiteX9" fmla="*/ 1345813 w 6614056"/>
              <a:gd name="connsiteY9" fmla="*/ 2287912 h 2287912"/>
              <a:gd name="connsiteX10" fmla="*/ 1325239 w 6614056"/>
              <a:gd name="connsiteY10" fmla="*/ 2062693 h 2287912"/>
              <a:gd name="connsiteX0" fmla="*/ 1350455 w 6614056"/>
              <a:gd name="connsiteY0" fmla="*/ 2033314 h 2287912"/>
              <a:gd name="connsiteX1" fmla="*/ 513862 w 6614056"/>
              <a:gd name="connsiteY1" fmla="*/ 1867830 h 2287912"/>
              <a:gd name="connsiteX2" fmla="*/ 115170 w 6614056"/>
              <a:gd name="connsiteY2" fmla="*/ 1423371 h 2287912"/>
              <a:gd name="connsiteX3" fmla="*/ 102542 w 6614056"/>
              <a:gd name="connsiteY3" fmla="*/ 588100 h 2287912"/>
              <a:gd name="connsiteX4" fmla="*/ 1322933 w 6614056"/>
              <a:gd name="connsiteY4" fmla="*/ 26992 h 2287912"/>
              <a:gd name="connsiteX5" fmla="*/ 5501612 w 6614056"/>
              <a:gd name="connsiteY5" fmla="*/ 173256 h 2287912"/>
              <a:gd name="connsiteX6" fmla="*/ 6613257 w 6614056"/>
              <a:gd name="connsiteY6" fmla="*/ 905322 h 2287912"/>
              <a:gd name="connsiteX7" fmla="*/ 5969102 w 6614056"/>
              <a:gd name="connsiteY7" fmla="*/ 1915488 h 2287912"/>
              <a:gd name="connsiteX8" fmla="*/ 2060488 w 6614056"/>
              <a:gd name="connsiteY8" fmla="*/ 2087869 h 2287912"/>
              <a:gd name="connsiteX9" fmla="*/ 1345813 w 6614056"/>
              <a:gd name="connsiteY9" fmla="*/ 2287912 h 2287912"/>
              <a:gd name="connsiteX10" fmla="*/ 1350455 w 6614056"/>
              <a:gd name="connsiteY10" fmla="*/ 2033314 h 2287912"/>
              <a:gd name="connsiteX0" fmla="*/ 1351015 w 6614616"/>
              <a:gd name="connsiteY0" fmla="*/ 2033314 h 2287912"/>
              <a:gd name="connsiteX1" fmla="*/ 527030 w 6614616"/>
              <a:gd name="connsiteY1" fmla="*/ 1816418 h 2287912"/>
              <a:gd name="connsiteX2" fmla="*/ 115730 w 6614616"/>
              <a:gd name="connsiteY2" fmla="*/ 1423371 h 2287912"/>
              <a:gd name="connsiteX3" fmla="*/ 103102 w 6614616"/>
              <a:gd name="connsiteY3" fmla="*/ 588100 h 2287912"/>
              <a:gd name="connsiteX4" fmla="*/ 1323493 w 6614616"/>
              <a:gd name="connsiteY4" fmla="*/ 26992 h 2287912"/>
              <a:gd name="connsiteX5" fmla="*/ 5502172 w 6614616"/>
              <a:gd name="connsiteY5" fmla="*/ 173256 h 2287912"/>
              <a:gd name="connsiteX6" fmla="*/ 6613817 w 6614616"/>
              <a:gd name="connsiteY6" fmla="*/ 905322 h 2287912"/>
              <a:gd name="connsiteX7" fmla="*/ 5969662 w 6614616"/>
              <a:gd name="connsiteY7" fmla="*/ 1915488 h 2287912"/>
              <a:gd name="connsiteX8" fmla="*/ 2061048 w 6614616"/>
              <a:gd name="connsiteY8" fmla="*/ 2087869 h 2287912"/>
              <a:gd name="connsiteX9" fmla="*/ 1346373 w 6614616"/>
              <a:gd name="connsiteY9" fmla="*/ 2287912 h 2287912"/>
              <a:gd name="connsiteX10" fmla="*/ 1351015 w 6614616"/>
              <a:gd name="connsiteY10" fmla="*/ 2033314 h 2287912"/>
              <a:gd name="connsiteX0" fmla="*/ 1351015 w 6614616"/>
              <a:gd name="connsiteY0" fmla="*/ 2033314 h 2287912"/>
              <a:gd name="connsiteX1" fmla="*/ 527030 w 6614616"/>
              <a:gd name="connsiteY1" fmla="*/ 1816418 h 2287912"/>
              <a:gd name="connsiteX2" fmla="*/ 115730 w 6614616"/>
              <a:gd name="connsiteY2" fmla="*/ 1342580 h 2287912"/>
              <a:gd name="connsiteX3" fmla="*/ 103102 w 6614616"/>
              <a:gd name="connsiteY3" fmla="*/ 588100 h 2287912"/>
              <a:gd name="connsiteX4" fmla="*/ 1323493 w 6614616"/>
              <a:gd name="connsiteY4" fmla="*/ 26992 h 2287912"/>
              <a:gd name="connsiteX5" fmla="*/ 5502172 w 6614616"/>
              <a:gd name="connsiteY5" fmla="*/ 173256 h 2287912"/>
              <a:gd name="connsiteX6" fmla="*/ 6613817 w 6614616"/>
              <a:gd name="connsiteY6" fmla="*/ 905322 h 2287912"/>
              <a:gd name="connsiteX7" fmla="*/ 5969662 w 6614616"/>
              <a:gd name="connsiteY7" fmla="*/ 1915488 h 2287912"/>
              <a:gd name="connsiteX8" fmla="*/ 2061048 w 6614616"/>
              <a:gd name="connsiteY8" fmla="*/ 2087869 h 2287912"/>
              <a:gd name="connsiteX9" fmla="*/ 1346373 w 6614616"/>
              <a:gd name="connsiteY9" fmla="*/ 2287912 h 2287912"/>
              <a:gd name="connsiteX10" fmla="*/ 1351015 w 6614616"/>
              <a:gd name="connsiteY10" fmla="*/ 2033314 h 2287912"/>
              <a:gd name="connsiteX0" fmla="*/ 1358038 w 6621639"/>
              <a:gd name="connsiteY0" fmla="*/ 2033314 h 2287912"/>
              <a:gd name="connsiteX1" fmla="*/ 534053 w 6621639"/>
              <a:gd name="connsiteY1" fmla="*/ 1816418 h 2287912"/>
              <a:gd name="connsiteX2" fmla="*/ 122753 w 6621639"/>
              <a:gd name="connsiteY2" fmla="*/ 1342580 h 2287912"/>
              <a:gd name="connsiteX3" fmla="*/ 110125 w 6621639"/>
              <a:gd name="connsiteY3" fmla="*/ 588100 h 2287912"/>
              <a:gd name="connsiteX4" fmla="*/ 1330516 w 6621639"/>
              <a:gd name="connsiteY4" fmla="*/ 26992 h 2287912"/>
              <a:gd name="connsiteX5" fmla="*/ 5509195 w 6621639"/>
              <a:gd name="connsiteY5" fmla="*/ 173256 h 2287912"/>
              <a:gd name="connsiteX6" fmla="*/ 6620840 w 6621639"/>
              <a:gd name="connsiteY6" fmla="*/ 905322 h 2287912"/>
              <a:gd name="connsiteX7" fmla="*/ 5976685 w 6621639"/>
              <a:gd name="connsiteY7" fmla="*/ 1915488 h 2287912"/>
              <a:gd name="connsiteX8" fmla="*/ 2068071 w 6621639"/>
              <a:gd name="connsiteY8" fmla="*/ 2087869 h 2287912"/>
              <a:gd name="connsiteX9" fmla="*/ 1353396 w 6621639"/>
              <a:gd name="connsiteY9" fmla="*/ 2287912 h 2287912"/>
              <a:gd name="connsiteX10" fmla="*/ 1358038 w 6621639"/>
              <a:gd name="connsiteY10" fmla="*/ 2033314 h 2287912"/>
              <a:gd name="connsiteX0" fmla="*/ 1358038 w 6621639"/>
              <a:gd name="connsiteY0" fmla="*/ 2033314 h 2287912"/>
              <a:gd name="connsiteX1" fmla="*/ 534053 w 6621639"/>
              <a:gd name="connsiteY1" fmla="*/ 1816418 h 2287912"/>
              <a:gd name="connsiteX2" fmla="*/ 122753 w 6621639"/>
              <a:gd name="connsiteY2" fmla="*/ 1342580 h 2287912"/>
              <a:gd name="connsiteX3" fmla="*/ 110125 w 6621639"/>
              <a:gd name="connsiteY3" fmla="*/ 588100 h 2287912"/>
              <a:gd name="connsiteX4" fmla="*/ 1330516 w 6621639"/>
              <a:gd name="connsiteY4" fmla="*/ 26992 h 2287912"/>
              <a:gd name="connsiteX5" fmla="*/ 5509195 w 6621639"/>
              <a:gd name="connsiteY5" fmla="*/ 173256 h 2287912"/>
              <a:gd name="connsiteX6" fmla="*/ 6620840 w 6621639"/>
              <a:gd name="connsiteY6" fmla="*/ 905322 h 2287912"/>
              <a:gd name="connsiteX7" fmla="*/ 5976685 w 6621639"/>
              <a:gd name="connsiteY7" fmla="*/ 1915488 h 2287912"/>
              <a:gd name="connsiteX8" fmla="*/ 2068071 w 6621639"/>
              <a:gd name="connsiteY8" fmla="*/ 2087869 h 2287912"/>
              <a:gd name="connsiteX9" fmla="*/ 1353396 w 6621639"/>
              <a:gd name="connsiteY9" fmla="*/ 2287912 h 2287912"/>
              <a:gd name="connsiteX10" fmla="*/ 1358038 w 6621639"/>
              <a:gd name="connsiteY10" fmla="*/ 2033314 h 2287912"/>
              <a:gd name="connsiteX0" fmla="*/ 1350456 w 6614057"/>
              <a:gd name="connsiteY0" fmla="*/ 2033314 h 2287912"/>
              <a:gd name="connsiteX1" fmla="*/ 513863 w 6614057"/>
              <a:gd name="connsiteY1" fmla="*/ 1765006 h 2287912"/>
              <a:gd name="connsiteX2" fmla="*/ 115171 w 6614057"/>
              <a:gd name="connsiteY2" fmla="*/ 1342580 h 2287912"/>
              <a:gd name="connsiteX3" fmla="*/ 102543 w 6614057"/>
              <a:gd name="connsiteY3" fmla="*/ 588100 h 2287912"/>
              <a:gd name="connsiteX4" fmla="*/ 1322934 w 6614057"/>
              <a:gd name="connsiteY4" fmla="*/ 26992 h 2287912"/>
              <a:gd name="connsiteX5" fmla="*/ 5501613 w 6614057"/>
              <a:gd name="connsiteY5" fmla="*/ 173256 h 2287912"/>
              <a:gd name="connsiteX6" fmla="*/ 6613258 w 6614057"/>
              <a:gd name="connsiteY6" fmla="*/ 905322 h 2287912"/>
              <a:gd name="connsiteX7" fmla="*/ 5969103 w 6614057"/>
              <a:gd name="connsiteY7" fmla="*/ 1915488 h 2287912"/>
              <a:gd name="connsiteX8" fmla="*/ 2060489 w 6614057"/>
              <a:gd name="connsiteY8" fmla="*/ 2087869 h 2287912"/>
              <a:gd name="connsiteX9" fmla="*/ 1345814 w 6614057"/>
              <a:gd name="connsiteY9" fmla="*/ 2287912 h 2287912"/>
              <a:gd name="connsiteX10" fmla="*/ 1350456 w 6614057"/>
              <a:gd name="connsiteY10" fmla="*/ 2033314 h 2287912"/>
              <a:gd name="connsiteX0" fmla="*/ 1350456 w 6614057"/>
              <a:gd name="connsiteY0" fmla="*/ 2033314 h 2287912"/>
              <a:gd name="connsiteX1" fmla="*/ 513863 w 6614057"/>
              <a:gd name="connsiteY1" fmla="*/ 1765006 h 2287912"/>
              <a:gd name="connsiteX2" fmla="*/ 115171 w 6614057"/>
              <a:gd name="connsiteY2" fmla="*/ 1342580 h 2287912"/>
              <a:gd name="connsiteX3" fmla="*/ 102543 w 6614057"/>
              <a:gd name="connsiteY3" fmla="*/ 588100 h 2287912"/>
              <a:gd name="connsiteX4" fmla="*/ 1322934 w 6614057"/>
              <a:gd name="connsiteY4" fmla="*/ 26992 h 2287912"/>
              <a:gd name="connsiteX5" fmla="*/ 5501613 w 6614057"/>
              <a:gd name="connsiteY5" fmla="*/ 173256 h 2287912"/>
              <a:gd name="connsiteX6" fmla="*/ 6613258 w 6614057"/>
              <a:gd name="connsiteY6" fmla="*/ 905322 h 2287912"/>
              <a:gd name="connsiteX7" fmla="*/ 5969103 w 6614057"/>
              <a:gd name="connsiteY7" fmla="*/ 1915488 h 2287912"/>
              <a:gd name="connsiteX8" fmla="*/ 2123530 w 6614057"/>
              <a:gd name="connsiteY8" fmla="*/ 2058491 h 2287912"/>
              <a:gd name="connsiteX9" fmla="*/ 1345814 w 6614057"/>
              <a:gd name="connsiteY9" fmla="*/ 2287912 h 2287912"/>
              <a:gd name="connsiteX10" fmla="*/ 1350456 w 6614057"/>
              <a:gd name="connsiteY10" fmla="*/ 2033314 h 2287912"/>
              <a:gd name="connsiteX0" fmla="*/ 1350456 w 6614057"/>
              <a:gd name="connsiteY0" fmla="*/ 2033314 h 2287912"/>
              <a:gd name="connsiteX1" fmla="*/ 513863 w 6614057"/>
              <a:gd name="connsiteY1" fmla="*/ 1765006 h 2287912"/>
              <a:gd name="connsiteX2" fmla="*/ 115171 w 6614057"/>
              <a:gd name="connsiteY2" fmla="*/ 1342580 h 2287912"/>
              <a:gd name="connsiteX3" fmla="*/ 102543 w 6614057"/>
              <a:gd name="connsiteY3" fmla="*/ 588100 h 2287912"/>
              <a:gd name="connsiteX4" fmla="*/ 1322934 w 6614057"/>
              <a:gd name="connsiteY4" fmla="*/ 26992 h 2287912"/>
              <a:gd name="connsiteX5" fmla="*/ 5501613 w 6614057"/>
              <a:gd name="connsiteY5" fmla="*/ 173256 h 2287912"/>
              <a:gd name="connsiteX6" fmla="*/ 6613258 w 6614057"/>
              <a:gd name="connsiteY6" fmla="*/ 905322 h 2287912"/>
              <a:gd name="connsiteX7" fmla="*/ 5969103 w 6614057"/>
              <a:gd name="connsiteY7" fmla="*/ 1915488 h 2287912"/>
              <a:gd name="connsiteX8" fmla="*/ 2224395 w 6614057"/>
              <a:gd name="connsiteY8" fmla="*/ 2029112 h 2287912"/>
              <a:gd name="connsiteX9" fmla="*/ 1345814 w 6614057"/>
              <a:gd name="connsiteY9" fmla="*/ 2287912 h 2287912"/>
              <a:gd name="connsiteX10" fmla="*/ 1350456 w 6614057"/>
              <a:gd name="connsiteY10" fmla="*/ 2033314 h 2287912"/>
              <a:gd name="connsiteX0" fmla="*/ 1350456 w 6616451"/>
              <a:gd name="connsiteY0" fmla="*/ 2033314 h 2287912"/>
              <a:gd name="connsiteX1" fmla="*/ 513863 w 6616451"/>
              <a:gd name="connsiteY1" fmla="*/ 1765006 h 2287912"/>
              <a:gd name="connsiteX2" fmla="*/ 115171 w 6616451"/>
              <a:gd name="connsiteY2" fmla="*/ 1342580 h 2287912"/>
              <a:gd name="connsiteX3" fmla="*/ 102543 w 6616451"/>
              <a:gd name="connsiteY3" fmla="*/ 588100 h 2287912"/>
              <a:gd name="connsiteX4" fmla="*/ 1322934 w 6616451"/>
              <a:gd name="connsiteY4" fmla="*/ 26992 h 2287912"/>
              <a:gd name="connsiteX5" fmla="*/ 5501613 w 6616451"/>
              <a:gd name="connsiteY5" fmla="*/ 173256 h 2287912"/>
              <a:gd name="connsiteX6" fmla="*/ 6613258 w 6616451"/>
              <a:gd name="connsiteY6" fmla="*/ 905322 h 2287912"/>
              <a:gd name="connsiteX7" fmla="*/ 6032145 w 6616451"/>
              <a:gd name="connsiteY7" fmla="*/ 1856731 h 2287912"/>
              <a:gd name="connsiteX8" fmla="*/ 2224395 w 6616451"/>
              <a:gd name="connsiteY8" fmla="*/ 2029112 h 2287912"/>
              <a:gd name="connsiteX9" fmla="*/ 1345814 w 6616451"/>
              <a:gd name="connsiteY9" fmla="*/ 2287912 h 2287912"/>
              <a:gd name="connsiteX10" fmla="*/ 1350456 w 6616451"/>
              <a:gd name="connsiteY10" fmla="*/ 2033314 h 2287912"/>
              <a:gd name="connsiteX0" fmla="*/ 1350456 w 6614057"/>
              <a:gd name="connsiteY0" fmla="*/ 2033314 h 2287912"/>
              <a:gd name="connsiteX1" fmla="*/ 513863 w 6614057"/>
              <a:gd name="connsiteY1" fmla="*/ 1765006 h 2287912"/>
              <a:gd name="connsiteX2" fmla="*/ 115171 w 6614057"/>
              <a:gd name="connsiteY2" fmla="*/ 1342580 h 2287912"/>
              <a:gd name="connsiteX3" fmla="*/ 102543 w 6614057"/>
              <a:gd name="connsiteY3" fmla="*/ 588100 h 2287912"/>
              <a:gd name="connsiteX4" fmla="*/ 1322934 w 6614057"/>
              <a:gd name="connsiteY4" fmla="*/ 26992 h 2287912"/>
              <a:gd name="connsiteX5" fmla="*/ 5501613 w 6614057"/>
              <a:gd name="connsiteY5" fmla="*/ 173256 h 2287912"/>
              <a:gd name="connsiteX6" fmla="*/ 6613258 w 6614057"/>
              <a:gd name="connsiteY6" fmla="*/ 905322 h 2287912"/>
              <a:gd name="connsiteX7" fmla="*/ 6032145 w 6614057"/>
              <a:gd name="connsiteY7" fmla="*/ 1856731 h 2287912"/>
              <a:gd name="connsiteX8" fmla="*/ 2224395 w 6614057"/>
              <a:gd name="connsiteY8" fmla="*/ 2029112 h 2287912"/>
              <a:gd name="connsiteX9" fmla="*/ 1345814 w 6614057"/>
              <a:gd name="connsiteY9" fmla="*/ 2287912 h 2287912"/>
              <a:gd name="connsiteX10" fmla="*/ 1350456 w 6614057"/>
              <a:gd name="connsiteY10" fmla="*/ 2033314 h 2287912"/>
              <a:gd name="connsiteX0" fmla="*/ 1350456 w 6614057"/>
              <a:gd name="connsiteY0" fmla="*/ 2033314 h 2287912"/>
              <a:gd name="connsiteX1" fmla="*/ 513863 w 6614057"/>
              <a:gd name="connsiteY1" fmla="*/ 1765006 h 2287912"/>
              <a:gd name="connsiteX2" fmla="*/ 115171 w 6614057"/>
              <a:gd name="connsiteY2" fmla="*/ 1342580 h 2287912"/>
              <a:gd name="connsiteX3" fmla="*/ 102543 w 6614057"/>
              <a:gd name="connsiteY3" fmla="*/ 588100 h 2287912"/>
              <a:gd name="connsiteX4" fmla="*/ 1322934 w 6614057"/>
              <a:gd name="connsiteY4" fmla="*/ 26992 h 2287912"/>
              <a:gd name="connsiteX5" fmla="*/ 5501613 w 6614057"/>
              <a:gd name="connsiteY5" fmla="*/ 173256 h 2287912"/>
              <a:gd name="connsiteX6" fmla="*/ 6613258 w 6614057"/>
              <a:gd name="connsiteY6" fmla="*/ 905322 h 2287912"/>
              <a:gd name="connsiteX7" fmla="*/ 6019537 w 6614057"/>
              <a:gd name="connsiteY7" fmla="*/ 1805318 h 2287912"/>
              <a:gd name="connsiteX8" fmla="*/ 2224395 w 6614057"/>
              <a:gd name="connsiteY8" fmla="*/ 2029112 h 2287912"/>
              <a:gd name="connsiteX9" fmla="*/ 1345814 w 6614057"/>
              <a:gd name="connsiteY9" fmla="*/ 2287912 h 2287912"/>
              <a:gd name="connsiteX10" fmla="*/ 1350456 w 6614057"/>
              <a:gd name="connsiteY10" fmla="*/ 2033314 h 2287912"/>
              <a:gd name="connsiteX0" fmla="*/ 1350456 w 6613258"/>
              <a:gd name="connsiteY0" fmla="*/ 2033314 h 2287912"/>
              <a:gd name="connsiteX1" fmla="*/ 513863 w 6613258"/>
              <a:gd name="connsiteY1" fmla="*/ 1765006 h 2287912"/>
              <a:gd name="connsiteX2" fmla="*/ 115171 w 6613258"/>
              <a:gd name="connsiteY2" fmla="*/ 1342580 h 2287912"/>
              <a:gd name="connsiteX3" fmla="*/ 102543 w 6613258"/>
              <a:gd name="connsiteY3" fmla="*/ 588100 h 2287912"/>
              <a:gd name="connsiteX4" fmla="*/ 1322934 w 6613258"/>
              <a:gd name="connsiteY4" fmla="*/ 26992 h 2287912"/>
              <a:gd name="connsiteX5" fmla="*/ 5501613 w 6613258"/>
              <a:gd name="connsiteY5" fmla="*/ 173256 h 2287912"/>
              <a:gd name="connsiteX6" fmla="*/ 6613258 w 6613258"/>
              <a:gd name="connsiteY6" fmla="*/ 905322 h 2287912"/>
              <a:gd name="connsiteX7" fmla="*/ 6019537 w 6613258"/>
              <a:gd name="connsiteY7" fmla="*/ 1805318 h 2287912"/>
              <a:gd name="connsiteX8" fmla="*/ 2224395 w 6613258"/>
              <a:gd name="connsiteY8" fmla="*/ 2029112 h 2287912"/>
              <a:gd name="connsiteX9" fmla="*/ 1345814 w 6613258"/>
              <a:gd name="connsiteY9" fmla="*/ 2287912 h 2287912"/>
              <a:gd name="connsiteX10" fmla="*/ 1350456 w 6613258"/>
              <a:gd name="connsiteY10" fmla="*/ 2033314 h 2287912"/>
              <a:gd name="connsiteX0" fmla="*/ 1352720 w 6615522"/>
              <a:gd name="connsiteY0" fmla="*/ 2033314 h 2287912"/>
              <a:gd name="connsiteX1" fmla="*/ 566558 w 6615522"/>
              <a:gd name="connsiteY1" fmla="*/ 1742972 h 2287912"/>
              <a:gd name="connsiteX2" fmla="*/ 117435 w 6615522"/>
              <a:gd name="connsiteY2" fmla="*/ 1342580 h 2287912"/>
              <a:gd name="connsiteX3" fmla="*/ 104807 w 6615522"/>
              <a:gd name="connsiteY3" fmla="*/ 588100 h 2287912"/>
              <a:gd name="connsiteX4" fmla="*/ 1325198 w 6615522"/>
              <a:gd name="connsiteY4" fmla="*/ 26992 h 2287912"/>
              <a:gd name="connsiteX5" fmla="*/ 5503877 w 6615522"/>
              <a:gd name="connsiteY5" fmla="*/ 173256 h 2287912"/>
              <a:gd name="connsiteX6" fmla="*/ 6615522 w 6615522"/>
              <a:gd name="connsiteY6" fmla="*/ 905322 h 2287912"/>
              <a:gd name="connsiteX7" fmla="*/ 6021801 w 6615522"/>
              <a:gd name="connsiteY7" fmla="*/ 1805318 h 2287912"/>
              <a:gd name="connsiteX8" fmla="*/ 2226659 w 6615522"/>
              <a:gd name="connsiteY8" fmla="*/ 2029112 h 2287912"/>
              <a:gd name="connsiteX9" fmla="*/ 1348078 w 6615522"/>
              <a:gd name="connsiteY9" fmla="*/ 2287912 h 2287912"/>
              <a:gd name="connsiteX10" fmla="*/ 1352720 w 6615522"/>
              <a:gd name="connsiteY10" fmla="*/ 2033314 h 2287912"/>
              <a:gd name="connsiteX0" fmla="*/ 1390545 w 6615522"/>
              <a:gd name="connsiteY0" fmla="*/ 2011281 h 2287912"/>
              <a:gd name="connsiteX1" fmla="*/ 566558 w 6615522"/>
              <a:gd name="connsiteY1" fmla="*/ 1742972 h 2287912"/>
              <a:gd name="connsiteX2" fmla="*/ 117435 w 6615522"/>
              <a:gd name="connsiteY2" fmla="*/ 1342580 h 2287912"/>
              <a:gd name="connsiteX3" fmla="*/ 104807 w 6615522"/>
              <a:gd name="connsiteY3" fmla="*/ 588100 h 2287912"/>
              <a:gd name="connsiteX4" fmla="*/ 1325198 w 6615522"/>
              <a:gd name="connsiteY4" fmla="*/ 26992 h 2287912"/>
              <a:gd name="connsiteX5" fmla="*/ 5503877 w 6615522"/>
              <a:gd name="connsiteY5" fmla="*/ 173256 h 2287912"/>
              <a:gd name="connsiteX6" fmla="*/ 6615522 w 6615522"/>
              <a:gd name="connsiteY6" fmla="*/ 905322 h 2287912"/>
              <a:gd name="connsiteX7" fmla="*/ 6021801 w 6615522"/>
              <a:gd name="connsiteY7" fmla="*/ 1805318 h 2287912"/>
              <a:gd name="connsiteX8" fmla="*/ 2226659 w 6615522"/>
              <a:gd name="connsiteY8" fmla="*/ 2029112 h 2287912"/>
              <a:gd name="connsiteX9" fmla="*/ 1348078 w 6615522"/>
              <a:gd name="connsiteY9" fmla="*/ 2287912 h 2287912"/>
              <a:gd name="connsiteX10" fmla="*/ 1390545 w 6615522"/>
              <a:gd name="connsiteY10" fmla="*/ 2011281 h 2287912"/>
              <a:gd name="connsiteX0" fmla="*/ 1390545 w 6615522"/>
              <a:gd name="connsiteY0" fmla="*/ 2011281 h 2287912"/>
              <a:gd name="connsiteX1" fmla="*/ 566558 w 6615522"/>
              <a:gd name="connsiteY1" fmla="*/ 1742972 h 2287912"/>
              <a:gd name="connsiteX2" fmla="*/ 117435 w 6615522"/>
              <a:gd name="connsiteY2" fmla="*/ 1342580 h 2287912"/>
              <a:gd name="connsiteX3" fmla="*/ 104807 w 6615522"/>
              <a:gd name="connsiteY3" fmla="*/ 588100 h 2287912"/>
              <a:gd name="connsiteX4" fmla="*/ 1325198 w 6615522"/>
              <a:gd name="connsiteY4" fmla="*/ 26992 h 2287912"/>
              <a:gd name="connsiteX5" fmla="*/ 5503877 w 6615522"/>
              <a:gd name="connsiteY5" fmla="*/ 173256 h 2287912"/>
              <a:gd name="connsiteX6" fmla="*/ 6615522 w 6615522"/>
              <a:gd name="connsiteY6" fmla="*/ 905322 h 2287912"/>
              <a:gd name="connsiteX7" fmla="*/ 6021801 w 6615522"/>
              <a:gd name="connsiteY7" fmla="*/ 1805318 h 2287912"/>
              <a:gd name="connsiteX8" fmla="*/ 2226659 w 6615522"/>
              <a:gd name="connsiteY8" fmla="*/ 2029112 h 2287912"/>
              <a:gd name="connsiteX9" fmla="*/ 1348078 w 6615522"/>
              <a:gd name="connsiteY9" fmla="*/ 2287912 h 2287912"/>
              <a:gd name="connsiteX10" fmla="*/ 1390545 w 6615522"/>
              <a:gd name="connsiteY10" fmla="*/ 2011281 h 2287912"/>
              <a:gd name="connsiteX0" fmla="*/ 1392284 w 6617261"/>
              <a:gd name="connsiteY0" fmla="*/ 2011281 h 2287912"/>
              <a:gd name="connsiteX1" fmla="*/ 606122 w 6617261"/>
              <a:gd name="connsiteY1" fmla="*/ 1728283 h 2287912"/>
              <a:gd name="connsiteX2" fmla="*/ 119174 w 6617261"/>
              <a:gd name="connsiteY2" fmla="*/ 1342580 h 2287912"/>
              <a:gd name="connsiteX3" fmla="*/ 106546 w 6617261"/>
              <a:gd name="connsiteY3" fmla="*/ 588100 h 2287912"/>
              <a:gd name="connsiteX4" fmla="*/ 1326937 w 6617261"/>
              <a:gd name="connsiteY4" fmla="*/ 26992 h 2287912"/>
              <a:gd name="connsiteX5" fmla="*/ 5505616 w 6617261"/>
              <a:gd name="connsiteY5" fmla="*/ 173256 h 2287912"/>
              <a:gd name="connsiteX6" fmla="*/ 6617261 w 6617261"/>
              <a:gd name="connsiteY6" fmla="*/ 905322 h 2287912"/>
              <a:gd name="connsiteX7" fmla="*/ 6023540 w 6617261"/>
              <a:gd name="connsiteY7" fmla="*/ 1805318 h 2287912"/>
              <a:gd name="connsiteX8" fmla="*/ 2228398 w 6617261"/>
              <a:gd name="connsiteY8" fmla="*/ 2029112 h 2287912"/>
              <a:gd name="connsiteX9" fmla="*/ 1349817 w 6617261"/>
              <a:gd name="connsiteY9" fmla="*/ 2287912 h 2287912"/>
              <a:gd name="connsiteX10" fmla="*/ 1392284 w 6617261"/>
              <a:gd name="connsiteY10" fmla="*/ 2011281 h 2287912"/>
              <a:gd name="connsiteX0" fmla="*/ 1382461 w 6607438"/>
              <a:gd name="connsiteY0" fmla="*/ 2011281 h 2287912"/>
              <a:gd name="connsiteX1" fmla="*/ 596299 w 6607438"/>
              <a:gd name="connsiteY1" fmla="*/ 1728283 h 2287912"/>
              <a:gd name="connsiteX2" fmla="*/ 134568 w 6607438"/>
              <a:gd name="connsiteY2" fmla="*/ 1291168 h 2287912"/>
              <a:gd name="connsiteX3" fmla="*/ 96723 w 6607438"/>
              <a:gd name="connsiteY3" fmla="*/ 588100 h 2287912"/>
              <a:gd name="connsiteX4" fmla="*/ 1317114 w 6607438"/>
              <a:gd name="connsiteY4" fmla="*/ 26992 h 2287912"/>
              <a:gd name="connsiteX5" fmla="*/ 5495793 w 6607438"/>
              <a:gd name="connsiteY5" fmla="*/ 173256 h 2287912"/>
              <a:gd name="connsiteX6" fmla="*/ 6607438 w 6607438"/>
              <a:gd name="connsiteY6" fmla="*/ 905322 h 2287912"/>
              <a:gd name="connsiteX7" fmla="*/ 6013717 w 6607438"/>
              <a:gd name="connsiteY7" fmla="*/ 1805318 h 2287912"/>
              <a:gd name="connsiteX8" fmla="*/ 2218575 w 6607438"/>
              <a:gd name="connsiteY8" fmla="*/ 2029112 h 2287912"/>
              <a:gd name="connsiteX9" fmla="*/ 1339994 w 6607438"/>
              <a:gd name="connsiteY9" fmla="*/ 2287912 h 2287912"/>
              <a:gd name="connsiteX10" fmla="*/ 1382461 w 6607438"/>
              <a:gd name="connsiteY10" fmla="*/ 2011281 h 2287912"/>
              <a:gd name="connsiteX0" fmla="*/ 1346619 w 6571596"/>
              <a:gd name="connsiteY0" fmla="*/ 2009705 h 2286336"/>
              <a:gd name="connsiteX1" fmla="*/ 560457 w 6571596"/>
              <a:gd name="connsiteY1" fmla="*/ 1726707 h 2286336"/>
              <a:gd name="connsiteX2" fmla="*/ 98726 w 6571596"/>
              <a:gd name="connsiteY2" fmla="*/ 1289592 h 2286336"/>
              <a:gd name="connsiteX3" fmla="*/ 111313 w 6571596"/>
              <a:gd name="connsiteY3" fmla="*/ 564490 h 2286336"/>
              <a:gd name="connsiteX4" fmla="*/ 1281272 w 6571596"/>
              <a:gd name="connsiteY4" fmla="*/ 25416 h 2286336"/>
              <a:gd name="connsiteX5" fmla="*/ 5459951 w 6571596"/>
              <a:gd name="connsiteY5" fmla="*/ 171680 h 2286336"/>
              <a:gd name="connsiteX6" fmla="*/ 6571596 w 6571596"/>
              <a:gd name="connsiteY6" fmla="*/ 903746 h 2286336"/>
              <a:gd name="connsiteX7" fmla="*/ 5977875 w 6571596"/>
              <a:gd name="connsiteY7" fmla="*/ 1803742 h 2286336"/>
              <a:gd name="connsiteX8" fmla="*/ 2182733 w 6571596"/>
              <a:gd name="connsiteY8" fmla="*/ 2027536 h 2286336"/>
              <a:gd name="connsiteX9" fmla="*/ 1304152 w 6571596"/>
              <a:gd name="connsiteY9" fmla="*/ 2286336 h 2286336"/>
              <a:gd name="connsiteX10" fmla="*/ 1346619 w 6571596"/>
              <a:gd name="connsiteY10" fmla="*/ 2009705 h 2286336"/>
              <a:gd name="connsiteX0" fmla="*/ 1335993 w 6560970"/>
              <a:gd name="connsiteY0" fmla="*/ 2009705 h 2286336"/>
              <a:gd name="connsiteX1" fmla="*/ 549831 w 6560970"/>
              <a:gd name="connsiteY1" fmla="*/ 1726707 h 2286336"/>
              <a:gd name="connsiteX2" fmla="*/ 88100 w 6560970"/>
              <a:gd name="connsiteY2" fmla="*/ 1289592 h 2286336"/>
              <a:gd name="connsiteX3" fmla="*/ 100687 w 6560970"/>
              <a:gd name="connsiteY3" fmla="*/ 564490 h 2286336"/>
              <a:gd name="connsiteX4" fmla="*/ 1270646 w 6560970"/>
              <a:gd name="connsiteY4" fmla="*/ 25416 h 2286336"/>
              <a:gd name="connsiteX5" fmla="*/ 5449325 w 6560970"/>
              <a:gd name="connsiteY5" fmla="*/ 171680 h 2286336"/>
              <a:gd name="connsiteX6" fmla="*/ 6560970 w 6560970"/>
              <a:gd name="connsiteY6" fmla="*/ 903746 h 2286336"/>
              <a:gd name="connsiteX7" fmla="*/ 5967249 w 6560970"/>
              <a:gd name="connsiteY7" fmla="*/ 1803742 h 2286336"/>
              <a:gd name="connsiteX8" fmla="*/ 2172107 w 6560970"/>
              <a:gd name="connsiteY8" fmla="*/ 2027536 h 2286336"/>
              <a:gd name="connsiteX9" fmla="*/ 1293526 w 6560970"/>
              <a:gd name="connsiteY9" fmla="*/ 2286336 h 2286336"/>
              <a:gd name="connsiteX10" fmla="*/ 1335993 w 6560970"/>
              <a:gd name="connsiteY10" fmla="*/ 2009705 h 2286336"/>
              <a:gd name="connsiteX0" fmla="*/ 1320449 w 6545426"/>
              <a:gd name="connsiteY0" fmla="*/ 2009705 h 2286336"/>
              <a:gd name="connsiteX1" fmla="*/ 534287 w 6545426"/>
              <a:gd name="connsiteY1" fmla="*/ 1726707 h 2286336"/>
              <a:gd name="connsiteX2" fmla="*/ 72556 w 6545426"/>
              <a:gd name="connsiteY2" fmla="*/ 1289592 h 2286336"/>
              <a:gd name="connsiteX3" fmla="*/ 85143 w 6545426"/>
              <a:gd name="connsiteY3" fmla="*/ 564490 h 2286336"/>
              <a:gd name="connsiteX4" fmla="*/ 1255102 w 6545426"/>
              <a:gd name="connsiteY4" fmla="*/ 25416 h 2286336"/>
              <a:gd name="connsiteX5" fmla="*/ 5433781 w 6545426"/>
              <a:gd name="connsiteY5" fmla="*/ 171680 h 2286336"/>
              <a:gd name="connsiteX6" fmla="*/ 6545426 w 6545426"/>
              <a:gd name="connsiteY6" fmla="*/ 903746 h 2286336"/>
              <a:gd name="connsiteX7" fmla="*/ 5951705 w 6545426"/>
              <a:gd name="connsiteY7" fmla="*/ 1803742 h 2286336"/>
              <a:gd name="connsiteX8" fmla="*/ 2156563 w 6545426"/>
              <a:gd name="connsiteY8" fmla="*/ 2027536 h 2286336"/>
              <a:gd name="connsiteX9" fmla="*/ 1277982 w 6545426"/>
              <a:gd name="connsiteY9" fmla="*/ 2286336 h 2286336"/>
              <a:gd name="connsiteX10" fmla="*/ 1320449 w 6545426"/>
              <a:gd name="connsiteY10" fmla="*/ 2009705 h 2286336"/>
              <a:gd name="connsiteX0" fmla="*/ 1350191 w 6575168"/>
              <a:gd name="connsiteY0" fmla="*/ 2028838 h 2305469"/>
              <a:gd name="connsiteX1" fmla="*/ 564029 w 6575168"/>
              <a:gd name="connsiteY1" fmla="*/ 1745840 h 2305469"/>
              <a:gd name="connsiteX2" fmla="*/ 102298 w 6575168"/>
              <a:gd name="connsiteY2" fmla="*/ 1308725 h 2305469"/>
              <a:gd name="connsiteX3" fmla="*/ 114885 w 6575168"/>
              <a:gd name="connsiteY3" fmla="*/ 583623 h 2305469"/>
              <a:gd name="connsiteX4" fmla="*/ 1335277 w 6575168"/>
              <a:gd name="connsiteY4" fmla="*/ 22515 h 2305469"/>
              <a:gd name="connsiteX5" fmla="*/ 5463523 w 6575168"/>
              <a:gd name="connsiteY5" fmla="*/ 190813 h 2305469"/>
              <a:gd name="connsiteX6" fmla="*/ 6575168 w 6575168"/>
              <a:gd name="connsiteY6" fmla="*/ 922879 h 2305469"/>
              <a:gd name="connsiteX7" fmla="*/ 5981447 w 6575168"/>
              <a:gd name="connsiteY7" fmla="*/ 1822875 h 2305469"/>
              <a:gd name="connsiteX8" fmla="*/ 2186305 w 6575168"/>
              <a:gd name="connsiteY8" fmla="*/ 2046669 h 2305469"/>
              <a:gd name="connsiteX9" fmla="*/ 1307724 w 6575168"/>
              <a:gd name="connsiteY9" fmla="*/ 2305469 h 2305469"/>
              <a:gd name="connsiteX10" fmla="*/ 1350191 w 6575168"/>
              <a:gd name="connsiteY10" fmla="*/ 2028838 h 2305469"/>
              <a:gd name="connsiteX0" fmla="*/ 1350191 w 6575168"/>
              <a:gd name="connsiteY0" fmla="*/ 2028838 h 2305469"/>
              <a:gd name="connsiteX1" fmla="*/ 564029 w 6575168"/>
              <a:gd name="connsiteY1" fmla="*/ 1745840 h 2305469"/>
              <a:gd name="connsiteX2" fmla="*/ 102298 w 6575168"/>
              <a:gd name="connsiteY2" fmla="*/ 1308725 h 2305469"/>
              <a:gd name="connsiteX3" fmla="*/ 114885 w 6575168"/>
              <a:gd name="connsiteY3" fmla="*/ 583623 h 2305469"/>
              <a:gd name="connsiteX4" fmla="*/ 1335277 w 6575168"/>
              <a:gd name="connsiteY4" fmla="*/ 22515 h 2305469"/>
              <a:gd name="connsiteX5" fmla="*/ 5463523 w 6575168"/>
              <a:gd name="connsiteY5" fmla="*/ 190813 h 2305469"/>
              <a:gd name="connsiteX6" fmla="*/ 6575168 w 6575168"/>
              <a:gd name="connsiteY6" fmla="*/ 922879 h 2305469"/>
              <a:gd name="connsiteX7" fmla="*/ 5981447 w 6575168"/>
              <a:gd name="connsiteY7" fmla="*/ 1822875 h 2305469"/>
              <a:gd name="connsiteX8" fmla="*/ 2186305 w 6575168"/>
              <a:gd name="connsiteY8" fmla="*/ 2046669 h 2305469"/>
              <a:gd name="connsiteX9" fmla="*/ 1307724 w 6575168"/>
              <a:gd name="connsiteY9" fmla="*/ 2305469 h 2305469"/>
              <a:gd name="connsiteX10" fmla="*/ 1350191 w 6575168"/>
              <a:gd name="connsiteY10" fmla="*/ 2028838 h 2305469"/>
              <a:gd name="connsiteX0" fmla="*/ 1261706 w 6486683"/>
              <a:gd name="connsiteY0" fmla="*/ 2028838 h 2305469"/>
              <a:gd name="connsiteX1" fmla="*/ 475544 w 6486683"/>
              <a:gd name="connsiteY1" fmla="*/ 1745840 h 2305469"/>
              <a:gd name="connsiteX2" fmla="*/ 26400 w 6486683"/>
              <a:gd name="connsiteY2" fmla="*/ 583623 h 2305469"/>
              <a:gd name="connsiteX3" fmla="*/ 1246792 w 6486683"/>
              <a:gd name="connsiteY3" fmla="*/ 22515 h 2305469"/>
              <a:gd name="connsiteX4" fmla="*/ 5375038 w 6486683"/>
              <a:gd name="connsiteY4" fmla="*/ 190813 h 2305469"/>
              <a:gd name="connsiteX5" fmla="*/ 6486683 w 6486683"/>
              <a:gd name="connsiteY5" fmla="*/ 922879 h 2305469"/>
              <a:gd name="connsiteX6" fmla="*/ 5892962 w 6486683"/>
              <a:gd name="connsiteY6" fmla="*/ 1822875 h 2305469"/>
              <a:gd name="connsiteX7" fmla="*/ 2097820 w 6486683"/>
              <a:gd name="connsiteY7" fmla="*/ 2046669 h 2305469"/>
              <a:gd name="connsiteX8" fmla="*/ 1219239 w 6486683"/>
              <a:gd name="connsiteY8" fmla="*/ 2305469 h 2305469"/>
              <a:gd name="connsiteX9" fmla="*/ 1261706 w 6486683"/>
              <a:gd name="connsiteY9" fmla="*/ 2028838 h 2305469"/>
              <a:gd name="connsiteX0" fmla="*/ 1278912 w 6503889"/>
              <a:gd name="connsiteY0" fmla="*/ 2028838 h 2305469"/>
              <a:gd name="connsiteX1" fmla="*/ 366669 w 6503889"/>
              <a:gd name="connsiteY1" fmla="*/ 1650360 h 2305469"/>
              <a:gd name="connsiteX2" fmla="*/ 43606 w 6503889"/>
              <a:gd name="connsiteY2" fmla="*/ 583623 h 2305469"/>
              <a:gd name="connsiteX3" fmla="*/ 1263998 w 6503889"/>
              <a:gd name="connsiteY3" fmla="*/ 22515 h 2305469"/>
              <a:gd name="connsiteX4" fmla="*/ 5392244 w 6503889"/>
              <a:gd name="connsiteY4" fmla="*/ 190813 h 2305469"/>
              <a:gd name="connsiteX5" fmla="*/ 6503889 w 6503889"/>
              <a:gd name="connsiteY5" fmla="*/ 922879 h 2305469"/>
              <a:gd name="connsiteX6" fmla="*/ 5910168 w 6503889"/>
              <a:gd name="connsiteY6" fmla="*/ 1822875 h 2305469"/>
              <a:gd name="connsiteX7" fmla="*/ 2115026 w 6503889"/>
              <a:gd name="connsiteY7" fmla="*/ 2046669 h 2305469"/>
              <a:gd name="connsiteX8" fmla="*/ 1236445 w 6503889"/>
              <a:gd name="connsiteY8" fmla="*/ 2305469 h 2305469"/>
              <a:gd name="connsiteX9" fmla="*/ 1278912 w 6503889"/>
              <a:gd name="connsiteY9" fmla="*/ 2028838 h 2305469"/>
              <a:gd name="connsiteX0" fmla="*/ 1306915 w 6531892"/>
              <a:gd name="connsiteY0" fmla="*/ 2028838 h 2305469"/>
              <a:gd name="connsiteX1" fmla="*/ 268591 w 6531892"/>
              <a:gd name="connsiteY1" fmla="*/ 1643015 h 2305469"/>
              <a:gd name="connsiteX2" fmla="*/ 71609 w 6531892"/>
              <a:gd name="connsiteY2" fmla="*/ 583623 h 2305469"/>
              <a:gd name="connsiteX3" fmla="*/ 1292001 w 6531892"/>
              <a:gd name="connsiteY3" fmla="*/ 22515 h 2305469"/>
              <a:gd name="connsiteX4" fmla="*/ 5420247 w 6531892"/>
              <a:gd name="connsiteY4" fmla="*/ 190813 h 2305469"/>
              <a:gd name="connsiteX5" fmla="*/ 6531892 w 6531892"/>
              <a:gd name="connsiteY5" fmla="*/ 922879 h 2305469"/>
              <a:gd name="connsiteX6" fmla="*/ 5938171 w 6531892"/>
              <a:gd name="connsiteY6" fmla="*/ 1822875 h 2305469"/>
              <a:gd name="connsiteX7" fmla="*/ 2143029 w 6531892"/>
              <a:gd name="connsiteY7" fmla="*/ 2046669 h 2305469"/>
              <a:gd name="connsiteX8" fmla="*/ 1264448 w 6531892"/>
              <a:gd name="connsiteY8" fmla="*/ 2305469 h 2305469"/>
              <a:gd name="connsiteX9" fmla="*/ 1306915 w 6531892"/>
              <a:gd name="connsiteY9" fmla="*/ 2028838 h 2305469"/>
              <a:gd name="connsiteX0" fmla="*/ 1322733 w 6547710"/>
              <a:gd name="connsiteY0" fmla="*/ 2028838 h 2305469"/>
              <a:gd name="connsiteX1" fmla="*/ 284409 w 6547710"/>
              <a:gd name="connsiteY1" fmla="*/ 1643015 h 2305469"/>
              <a:gd name="connsiteX2" fmla="*/ 87427 w 6547710"/>
              <a:gd name="connsiteY2" fmla="*/ 583623 h 2305469"/>
              <a:gd name="connsiteX3" fmla="*/ 1307819 w 6547710"/>
              <a:gd name="connsiteY3" fmla="*/ 22515 h 2305469"/>
              <a:gd name="connsiteX4" fmla="*/ 5436065 w 6547710"/>
              <a:gd name="connsiteY4" fmla="*/ 190813 h 2305469"/>
              <a:gd name="connsiteX5" fmla="*/ 6547710 w 6547710"/>
              <a:gd name="connsiteY5" fmla="*/ 922879 h 2305469"/>
              <a:gd name="connsiteX6" fmla="*/ 5953989 w 6547710"/>
              <a:gd name="connsiteY6" fmla="*/ 1822875 h 2305469"/>
              <a:gd name="connsiteX7" fmla="*/ 2158847 w 6547710"/>
              <a:gd name="connsiteY7" fmla="*/ 2046669 h 2305469"/>
              <a:gd name="connsiteX8" fmla="*/ 1280266 w 6547710"/>
              <a:gd name="connsiteY8" fmla="*/ 2305469 h 2305469"/>
              <a:gd name="connsiteX9" fmla="*/ 1322733 w 6547710"/>
              <a:gd name="connsiteY9" fmla="*/ 2028838 h 2305469"/>
              <a:gd name="connsiteX0" fmla="*/ 1350725 w 6575702"/>
              <a:gd name="connsiteY0" fmla="*/ 2028838 h 2305469"/>
              <a:gd name="connsiteX1" fmla="*/ 312401 w 6575702"/>
              <a:gd name="connsiteY1" fmla="*/ 1643015 h 2305469"/>
              <a:gd name="connsiteX2" fmla="*/ 115419 w 6575702"/>
              <a:gd name="connsiteY2" fmla="*/ 583623 h 2305469"/>
              <a:gd name="connsiteX3" fmla="*/ 1335811 w 6575702"/>
              <a:gd name="connsiteY3" fmla="*/ 22515 h 2305469"/>
              <a:gd name="connsiteX4" fmla="*/ 5464057 w 6575702"/>
              <a:gd name="connsiteY4" fmla="*/ 190813 h 2305469"/>
              <a:gd name="connsiteX5" fmla="*/ 6575702 w 6575702"/>
              <a:gd name="connsiteY5" fmla="*/ 922879 h 2305469"/>
              <a:gd name="connsiteX6" fmla="*/ 5981981 w 6575702"/>
              <a:gd name="connsiteY6" fmla="*/ 1822875 h 2305469"/>
              <a:gd name="connsiteX7" fmla="*/ 2186839 w 6575702"/>
              <a:gd name="connsiteY7" fmla="*/ 2046669 h 2305469"/>
              <a:gd name="connsiteX8" fmla="*/ 1308258 w 6575702"/>
              <a:gd name="connsiteY8" fmla="*/ 2305469 h 2305469"/>
              <a:gd name="connsiteX9" fmla="*/ 1350725 w 6575702"/>
              <a:gd name="connsiteY9" fmla="*/ 2028838 h 2305469"/>
              <a:gd name="connsiteX0" fmla="*/ 1334698 w 6559675"/>
              <a:gd name="connsiteY0" fmla="*/ 2033414 h 2310045"/>
              <a:gd name="connsiteX1" fmla="*/ 296374 w 6559675"/>
              <a:gd name="connsiteY1" fmla="*/ 1647591 h 2310045"/>
              <a:gd name="connsiteX2" fmla="*/ 99392 w 6559675"/>
              <a:gd name="connsiteY2" fmla="*/ 654301 h 2310045"/>
              <a:gd name="connsiteX3" fmla="*/ 1319784 w 6559675"/>
              <a:gd name="connsiteY3" fmla="*/ 27091 h 2310045"/>
              <a:gd name="connsiteX4" fmla="*/ 5448030 w 6559675"/>
              <a:gd name="connsiteY4" fmla="*/ 195389 h 2310045"/>
              <a:gd name="connsiteX5" fmla="*/ 6559675 w 6559675"/>
              <a:gd name="connsiteY5" fmla="*/ 927455 h 2310045"/>
              <a:gd name="connsiteX6" fmla="*/ 5965954 w 6559675"/>
              <a:gd name="connsiteY6" fmla="*/ 1827451 h 2310045"/>
              <a:gd name="connsiteX7" fmla="*/ 2170812 w 6559675"/>
              <a:gd name="connsiteY7" fmla="*/ 2051245 h 2310045"/>
              <a:gd name="connsiteX8" fmla="*/ 1292231 w 6559675"/>
              <a:gd name="connsiteY8" fmla="*/ 2310045 h 2310045"/>
              <a:gd name="connsiteX9" fmla="*/ 1334698 w 6559675"/>
              <a:gd name="connsiteY9" fmla="*/ 2033414 h 2310045"/>
              <a:gd name="connsiteX0" fmla="*/ 1387100 w 6612077"/>
              <a:gd name="connsiteY0" fmla="*/ 2036495 h 2313126"/>
              <a:gd name="connsiteX1" fmla="*/ 348776 w 6612077"/>
              <a:gd name="connsiteY1" fmla="*/ 1650672 h 2313126"/>
              <a:gd name="connsiteX2" fmla="*/ 88753 w 6612077"/>
              <a:gd name="connsiteY2" fmla="*/ 701450 h 2313126"/>
              <a:gd name="connsiteX3" fmla="*/ 1372186 w 6612077"/>
              <a:gd name="connsiteY3" fmla="*/ 30172 h 2313126"/>
              <a:gd name="connsiteX4" fmla="*/ 5500432 w 6612077"/>
              <a:gd name="connsiteY4" fmla="*/ 198470 h 2313126"/>
              <a:gd name="connsiteX5" fmla="*/ 6612077 w 6612077"/>
              <a:gd name="connsiteY5" fmla="*/ 930536 h 2313126"/>
              <a:gd name="connsiteX6" fmla="*/ 6018356 w 6612077"/>
              <a:gd name="connsiteY6" fmla="*/ 1830532 h 2313126"/>
              <a:gd name="connsiteX7" fmla="*/ 2223214 w 6612077"/>
              <a:gd name="connsiteY7" fmla="*/ 2054326 h 2313126"/>
              <a:gd name="connsiteX8" fmla="*/ 1344633 w 6612077"/>
              <a:gd name="connsiteY8" fmla="*/ 2313126 h 2313126"/>
              <a:gd name="connsiteX9" fmla="*/ 1387100 w 6612077"/>
              <a:gd name="connsiteY9" fmla="*/ 2036495 h 2313126"/>
              <a:gd name="connsiteX0" fmla="*/ 1391247 w 6616224"/>
              <a:gd name="connsiteY0" fmla="*/ 2036495 h 2313126"/>
              <a:gd name="connsiteX1" fmla="*/ 352923 w 6616224"/>
              <a:gd name="connsiteY1" fmla="*/ 1650672 h 2313126"/>
              <a:gd name="connsiteX2" fmla="*/ 92900 w 6616224"/>
              <a:gd name="connsiteY2" fmla="*/ 701450 h 2313126"/>
              <a:gd name="connsiteX3" fmla="*/ 1376333 w 6616224"/>
              <a:gd name="connsiteY3" fmla="*/ 30172 h 2313126"/>
              <a:gd name="connsiteX4" fmla="*/ 5504579 w 6616224"/>
              <a:gd name="connsiteY4" fmla="*/ 198470 h 2313126"/>
              <a:gd name="connsiteX5" fmla="*/ 6616224 w 6616224"/>
              <a:gd name="connsiteY5" fmla="*/ 930536 h 2313126"/>
              <a:gd name="connsiteX6" fmla="*/ 6022503 w 6616224"/>
              <a:gd name="connsiteY6" fmla="*/ 1830532 h 2313126"/>
              <a:gd name="connsiteX7" fmla="*/ 2227361 w 6616224"/>
              <a:gd name="connsiteY7" fmla="*/ 2054326 h 2313126"/>
              <a:gd name="connsiteX8" fmla="*/ 1348780 w 6616224"/>
              <a:gd name="connsiteY8" fmla="*/ 2313126 h 2313126"/>
              <a:gd name="connsiteX9" fmla="*/ 1391247 w 6616224"/>
              <a:gd name="connsiteY9" fmla="*/ 2036495 h 2313126"/>
              <a:gd name="connsiteX0" fmla="*/ 1389139 w 6614116"/>
              <a:gd name="connsiteY0" fmla="*/ 2036495 h 2313126"/>
              <a:gd name="connsiteX1" fmla="*/ 350815 w 6614116"/>
              <a:gd name="connsiteY1" fmla="*/ 1650672 h 2313126"/>
              <a:gd name="connsiteX2" fmla="*/ 90792 w 6614116"/>
              <a:gd name="connsiteY2" fmla="*/ 701450 h 2313126"/>
              <a:gd name="connsiteX3" fmla="*/ 1374225 w 6614116"/>
              <a:gd name="connsiteY3" fmla="*/ 30172 h 2313126"/>
              <a:gd name="connsiteX4" fmla="*/ 5502471 w 6614116"/>
              <a:gd name="connsiteY4" fmla="*/ 198470 h 2313126"/>
              <a:gd name="connsiteX5" fmla="*/ 6614116 w 6614116"/>
              <a:gd name="connsiteY5" fmla="*/ 930536 h 2313126"/>
              <a:gd name="connsiteX6" fmla="*/ 6020395 w 6614116"/>
              <a:gd name="connsiteY6" fmla="*/ 1830532 h 2313126"/>
              <a:gd name="connsiteX7" fmla="*/ 2225253 w 6614116"/>
              <a:gd name="connsiteY7" fmla="*/ 2054326 h 2313126"/>
              <a:gd name="connsiteX8" fmla="*/ 1346672 w 6614116"/>
              <a:gd name="connsiteY8" fmla="*/ 2313126 h 2313126"/>
              <a:gd name="connsiteX9" fmla="*/ 1389139 w 6614116"/>
              <a:gd name="connsiteY9" fmla="*/ 2036495 h 2313126"/>
              <a:gd name="connsiteX0" fmla="*/ 1389139 w 6614116"/>
              <a:gd name="connsiteY0" fmla="*/ 2036495 h 2313126"/>
              <a:gd name="connsiteX1" fmla="*/ 350815 w 6614116"/>
              <a:gd name="connsiteY1" fmla="*/ 1650672 h 2313126"/>
              <a:gd name="connsiteX2" fmla="*/ 90792 w 6614116"/>
              <a:gd name="connsiteY2" fmla="*/ 701450 h 2313126"/>
              <a:gd name="connsiteX3" fmla="*/ 1374225 w 6614116"/>
              <a:gd name="connsiteY3" fmla="*/ 30172 h 2313126"/>
              <a:gd name="connsiteX4" fmla="*/ 5502471 w 6614116"/>
              <a:gd name="connsiteY4" fmla="*/ 198470 h 2313126"/>
              <a:gd name="connsiteX5" fmla="*/ 6614116 w 6614116"/>
              <a:gd name="connsiteY5" fmla="*/ 930536 h 2313126"/>
              <a:gd name="connsiteX6" fmla="*/ 6020395 w 6614116"/>
              <a:gd name="connsiteY6" fmla="*/ 1830532 h 2313126"/>
              <a:gd name="connsiteX7" fmla="*/ 2225253 w 6614116"/>
              <a:gd name="connsiteY7" fmla="*/ 2054326 h 2313126"/>
              <a:gd name="connsiteX8" fmla="*/ 1346672 w 6614116"/>
              <a:gd name="connsiteY8" fmla="*/ 2313126 h 2313126"/>
              <a:gd name="connsiteX9" fmla="*/ 1389139 w 6614116"/>
              <a:gd name="connsiteY9" fmla="*/ 2036495 h 2313126"/>
              <a:gd name="connsiteX0" fmla="*/ 1438885 w 6613429"/>
              <a:gd name="connsiteY0" fmla="*/ 2029150 h 2313126"/>
              <a:gd name="connsiteX1" fmla="*/ 350128 w 6613429"/>
              <a:gd name="connsiteY1" fmla="*/ 1650672 h 2313126"/>
              <a:gd name="connsiteX2" fmla="*/ 90105 w 6613429"/>
              <a:gd name="connsiteY2" fmla="*/ 701450 h 2313126"/>
              <a:gd name="connsiteX3" fmla="*/ 1373538 w 6613429"/>
              <a:gd name="connsiteY3" fmla="*/ 30172 h 2313126"/>
              <a:gd name="connsiteX4" fmla="*/ 5501784 w 6613429"/>
              <a:gd name="connsiteY4" fmla="*/ 198470 h 2313126"/>
              <a:gd name="connsiteX5" fmla="*/ 6613429 w 6613429"/>
              <a:gd name="connsiteY5" fmla="*/ 930536 h 2313126"/>
              <a:gd name="connsiteX6" fmla="*/ 6019708 w 6613429"/>
              <a:gd name="connsiteY6" fmla="*/ 1830532 h 2313126"/>
              <a:gd name="connsiteX7" fmla="*/ 2224566 w 6613429"/>
              <a:gd name="connsiteY7" fmla="*/ 2054326 h 2313126"/>
              <a:gd name="connsiteX8" fmla="*/ 1345985 w 6613429"/>
              <a:gd name="connsiteY8" fmla="*/ 2313126 h 2313126"/>
              <a:gd name="connsiteX9" fmla="*/ 1438885 w 6613429"/>
              <a:gd name="connsiteY9" fmla="*/ 2029150 h 2313126"/>
              <a:gd name="connsiteX0" fmla="*/ 1411781 w 6586325"/>
              <a:gd name="connsiteY0" fmla="*/ 2029150 h 2313126"/>
              <a:gd name="connsiteX1" fmla="*/ 323024 w 6586325"/>
              <a:gd name="connsiteY1" fmla="*/ 1650672 h 2313126"/>
              <a:gd name="connsiteX2" fmla="*/ 63001 w 6586325"/>
              <a:gd name="connsiteY2" fmla="*/ 701450 h 2313126"/>
              <a:gd name="connsiteX3" fmla="*/ 1346434 w 6586325"/>
              <a:gd name="connsiteY3" fmla="*/ 30172 h 2313126"/>
              <a:gd name="connsiteX4" fmla="*/ 5474680 w 6586325"/>
              <a:gd name="connsiteY4" fmla="*/ 198470 h 2313126"/>
              <a:gd name="connsiteX5" fmla="*/ 6586325 w 6586325"/>
              <a:gd name="connsiteY5" fmla="*/ 930536 h 2313126"/>
              <a:gd name="connsiteX6" fmla="*/ 5992604 w 6586325"/>
              <a:gd name="connsiteY6" fmla="*/ 1830532 h 2313126"/>
              <a:gd name="connsiteX7" fmla="*/ 2197462 w 6586325"/>
              <a:gd name="connsiteY7" fmla="*/ 2054326 h 2313126"/>
              <a:gd name="connsiteX8" fmla="*/ 1318881 w 6586325"/>
              <a:gd name="connsiteY8" fmla="*/ 2313126 h 2313126"/>
              <a:gd name="connsiteX9" fmla="*/ 1411781 w 6586325"/>
              <a:gd name="connsiteY9" fmla="*/ 2029150 h 2313126"/>
              <a:gd name="connsiteX0" fmla="*/ 1422251 w 6596795"/>
              <a:gd name="connsiteY0" fmla="*/ 2029150 h 2313126"/>
              <a:gd name="connsiteX1" fmla="*/ 333494 w 6596795"/>
              <a:gd name="connsiteY1" fmla="*/ 1650672 h 2313126"/>
              <a:gd name="connsiteX2" fmla="*/ 73471 w 6596795"/>
              <a:gd name="connsiteY2" fmla="*/ 701450 h 2313126"/>
              <a:gd name="connsiteX3" fmla="*/ 1356904 w 6596795"/>
              <a:gd name="connsiteY3" fmla="*/ 30172 h 2313126"/>
              <a:gd name="connsiteX4" fmla="*/ 5485150 w 6596795"/>
              <a:gd name="connsiteY4" fmla="*/ 198470 h 2313126"/>
              <a:gd name="connsiteX5" fmla="*/ 6596795 w 6596795"/>
              <a:gd name="connsiteY5" fmla="*/ 930536 h 2313126"/>
              <a:gd name="connsiteX6" fmla="*/ 6003074 w 6596795"/>
              <a:gd name="connsiteY6" fmla="*/ 1830532 h 2313126"/>
              <a:gd name="connsiteX7" fmla="*/ 2207932 w 6596795"/>
              <a:gd name="connsiteY7" fmla="*/ 2054326 h 2313126"/>
              <a:gd name="connsiteX8" fmla="*/ 1329351 w 6596795"/>
              <a:gd name="connsiteY8" fmla="*/ 2313126 h 2313126"/>
              <a:gd name="connsiteX9" fmla="*/ 1422251 w 6596795"/>
              <a:gd name="connsiteY9" fmla="*/ 2029150 h 2313126"/>
              <a:gd name="connsiteX0" fmla="*/ 1427107 w 6601651"/>
              <a:gd name="connsiteY0" fmla="*/ 2029150 h 2313126"/>
              <a:gd name="connsiteX1" fmla="*/ 338350 w 6601651"/>
              <a:gd name="connsiteY1" fmla="*/ 1650672 h 2313126"/>
              <a:gd name="connsiteX2" fmla="*/ 78327 w 6601651"/>
              <a:gd name="connsiteY2" fmla="*/ 701450 h 2313126"/>
              <a:gd name="connsiteX3" fmla="*/ 1361760 w 6601651"/>
              <a:gd name="connsiteY3" fmla="*/ 30172 h 2313126"/>
              <a:gd name="connsiteX4" fmla="*/ 5490006 w 6601651"/>
              <a:gd name="connsiteY4" fmla="*/ 198470 h 2313126"/>
              <a:gd name="connsiteX5" fmla="*/ 6601651 w 6601651"/>
              <a:gd name="connsiteY5" fmla="*/ 930536 h 2313126"/>
              <a:gd name="connsiteX6" fmla="*/ 6007930 w 6601651"/>
              <a:gd name="connsiteY6" fmla="*/ 1830532 h 2313126"/>
              <a:gd name="connsiteX7" fmla="*/ 2212788 w 6601651"/>
              <a:gd name="connsiteY7" fmla="*/ 2054326 h 2313126"/>
              <a:gd name="connsiteX8" fmla="*/ 1334207 w 6601651"/>
              <a:gd name="connsiteY8" fmla="*/ 2313126 h 2313126"/>
              <a:gd name="connsiteX9" fmla="*/ 1427107 w 6601651"/>
              <a:gd name="connsiteY9" fmla="*/ 2029150 h 2313126"/>
              <a:gd name="connsiteX0" fmla="*/ 1438040 w 6612584"/>
              <a:gd name="connsiteY0" fmla="*/ 2029150 h 2313126"/>
              <a:gd name="connsiteX1" fmla="*/ 349283 w 6612584"/>
              <a:gd name="connsiteY1" fmla="*/ 1650672 h 2313126"/>
              <a:gd name="connsiteX2" fmla="*/ 89260 w 6612584"/>
              <a:gd name="connsiteY2" fmla="*/ 701450 h 2313126"/>
              <a:gd name="connsiteX3" fmla="*/ 1372693 w 6612584"/>
              <a:gd name="connsiteY3" fmla="*/ 30172 h 2313126"/>
              <a:gd name="connsiteX4" fmla="*/ 5500939 w 6612584"/>
              <a:gd name="connsiteY4" fmla="*/ 198470 h 2313126"/>
              <a:gd name="connsiteX5" fmla="*/ 6612584 w 6612584"/>
              <a:gd name="connsiteY5" fmla="*/ 930536 h 2313126"/>
              <a:gd name="connsiteX6" fmla="*/ 6018863 w 6612584"/>
              <a:gd name="connsiteY6" fmla="*/ 1830532 h 2313126"/>
              <a:gd name="connsiteX7" fmla="*/ 2223721 w 6612584"/>
              <a:gd name="connsiteY7" fmla="*/ 2054326 h 2313126"/>
              <a:gd name="connsiteX8" fmla="*/ 1345140 w 6612584"/>
              <a:gd name="connsiteY8" fmla="*/ 2313126 h 2313126"/>
              <a:gd name="connsiteX9" fmla="*/ 1438040 w 6612584"/>
              <a:gd name="connsiteY9" fmla="*/ 2029150 h 2313126"/>
              <a:gd name="connsiteX0" fmla="*/ 1438040 w 6612584"/>
              <a:gd name="connsiteY0" fmla="*/ 2029150 h 2313126"/>
              <a:gd name="connsiteX1" fmla="*/ 349283 w 6612584"/>
              <a:gd name="connsiteY1" fmla="*/ 1650672 h 2313126"/>
              <a:gd name="connsiteX2" fmla="*/ 89260 w 6612584"/>
              <a:gd name="connsiteY2" fmla="*/ 701450 h 2313126"/>
              <a:gd name="connsiteX3" fmla="*/ 1372693 w 6612584"/>
              <a:gd name="connsiteY3" fmla="*/ 30172 h 2313126"/>
              <a:gd name="connsiteX4" fmla="*/ 5500939 w 6612584"/>
              <a:gd name="connsiteY4" fmla="*/ 198470 h 2313126"/>
              <a:gd name="connsiteX5" fmla="*/ 6612584 w 6612584"/>
              <a:gd name="connsiteY5" fmla="*/ 930536 h 2313126"/>
              <a:gd name="connsiteX6" fmla="*/ 6018863 w 6612584"/>
              <a:gd name="connsiteY6" fmla="*/ 1830532 h 2313126"/>
              <a:gd name="connsiteX7" fmla="*/ 2223721 w 6612584"/>
              <a:gd name="connsiteY7" fmla="*/ 2054326 h 2313126"/>
              <a:gd name="connsiteX8" fmla="*/ 1345140 w 6612584"/>
              <a:gd name="connsiteY8" fmla="*/ 2313126 h 2313126"/>
              <a:gd name="connsiteX9" fmla="*/ 1438040 w 6612584"/>
              <a:gd name="connsiteY9" fmla="*/ 2029150 h 2313126"/>
              <a:gd name="connsiteX0" fmla="*/ 1489345 w 6588239"/>
              <a:gd name="connsiteY0" fmla="*/ 2029150 h 2313126"/>
              <a:gd name="connsiteX1" fmla="*/ 324938 w 6588239"/>
              <a:gd name="connsiteY1" fmla="*/ 1650672 h 2313126"/>
              <a:gd name="connsiteX2" fmla="*/ 64915 w 6588239"/>
              <a:gd name="connsiteY2" fmla="*/ 701450 h 2313126"/>
              <a:gd name="connsiteX3" fmla="*/ 1348348 w 6588239"/>
              <a:gd name="connsiteY3" fmla="*/ 30172 h 2313126"/>
              <a:gd name="connsiteX4" fmla="*/ 5476594 w 6588239"/>
              <a:gd name="connsiteY4" fmla="*/ 198470 h 2313126"/>
              <a:gd name="connsiteX5" fmla="*/ 6588239 w 6588239"/>
              <a:gd name="connsiteY5" fmla="*/ 930536 h 2313126"/>
              <a:gd name="connsiteX6" fmla="*/ 5994518 w 6588239"/>
              <a:gd name="connsiteY6" fmla="*/ 1830532 h 2313126"/>
              <a:gd name="connsiteX7" fmla="*/ 2199376 w 6588239"/>
              <a:gd name="connsiteY7" fmla="*/ 2054326 h 2313126"/>
              <a:gd name="connsiteX8" fmla="*/ 1320795 w 6588239"/>
              <a:gd name="connsiteY8" fmla="*/ 2313126 h 2313126"/>
              <a:gd name="connsiteX9" fmla="*/ 1489345 w 6588239"/>
              <a:gd name="connsiteY9" fmla="*/ 2029150 h 2313126"/>
              <a:gd name="connsiteX0" fmla="*/ 1489345 w 6588239"/>
              <a:gd name="connsiteY0" fmla="*/ 2029150 h 2313126"/>
              <a:gd name="connsiteX1" fmla="*/ 324938 w 6588239"/>
              <a:gd name="connsiteY1" fmla="*/ 1650672 h 2313126"/>
              <a:gd name="connsiteX2" fmla="*/ 64915 w 6588239"/>
              <a:gd name="connsiteY2" fmla="*/ 701450 h 2313126"/>
              <a:gd name="connsiteX3" fmla="*/ 1348348 w 6588239"/>
              <a:gd name="connsiteY3" fmla="*/ 30172 h 2313126"/>
              <a:gd name="connsiteX4" fmla="*/ 5476594 w 6588239"/>
              <a:gd name="connsiteY4" fmla="*/ 198470 h 2313126"/>
              <a:gd name="connsiteX5" fmla="*/ 6588239 w 6588239"/>
              <a:gd name="connsiteY5" fmla="*/ 930536 h 2313126"/>
              <a:gd name="connsiteX6" fmla="*/ 5994518 w 6588239"/>
              <a:gd name="connsiteY6" fmla="*/ 1830532 h 2313126"/>
              <a:gd name="connsiteX7" fmla="*/ 2199376 w 6588239"/>
              <a:gd name="connsiteY7" fmla="*/ 2054326 h 2313126"/>
              <a:gd name="connsiteX8" fmla="*/ 1320795 w 6588239"/>
              <a:gd name="connsiteY8" fmla="*/ 2313126 h 2313126"/>
              <a:gd name="connsiteX9" fmla="*/ 1489345 w 6588239"/>
              <a:gd name="connsiteY9" fmla="*/ 2029150 h 2313126"/>
              <a:gd name="connsiteX0" fmla="*/ 1489345 w 6588239"/>
              <a:gd name="connsiteY0" fmla="*/ 2029150 h 2313126"/>
              <a:gd name="connsiteX1" fmla="*/ 324938 w 6588239"/>
              <a:gd name="connsiteY1" fmla="*/ 1650672 h 2313126"/>
              <a:gd name="connsiteX2" fmla="*/ 64915 w 6588239"/>
              <a:gd name="connsiteY2" fmla="*/ 701450 h 2313126"/>
              <a:gd name="connsiteX3" fmla="*/ 1348348 w 6588239"/>
              <a:gd name="connsiteY3" fmla="*/ 30172 h 2313126"/>
              <a:gd name="connsiteX4" fmla="*/ 5476594 w 6588239"/>
              <a:gd name="connsiteY4" fmla="*/ 198470 h 2313126"/>
              <a:gd name="connsiteX5" fmla="*/ 6588239 w 6588239"/>
              <a:gd name="connsiteY5" fmla="*/ 930536 h 2313126"/>
              <a:gd name="connsiteX6" fmla="*/ 5994518 w 6588239"/>
              <a:gd name="connsiteY6" fmla="*/ 1830532 h 2313126"/>
              <a:gd name="connsiteX7" fmla="*/ 2199376 w 6588239"/>
              <a:gd name="connsiteY7" fmla="*/ 2054326 h 2313126"/>
              <a:gd name="connsiteX8" fmla="*/ 1320795 w 6588239"/>
              <a:gd name="connsiteY8" fmla="*/ 2313126 h 2313126"/>
              <a:gd name="connsiteX9" fmla="*/ 1489345 w 6588239"/>
              <a:gd name="connsiteY9" fmla="*/ 2029150 h 2313126"/>
              <a:gd name="connsiteX0" fmla="*/ 1498750 w 6597644"/>
              <a:gd name="connsiteY0" fmla="*/ 2029150 h 2313126"/>
              <a:gd name="connsiteX1" fmla="*/ 298554 w 6597644"/>
              <a:gd name="connsiteY1" fmla="*/ 1654147 h 2313126"/>
              <a:gd name="connsiteX2" fmla="*/ 74320 w 6597644"/>
              <a:gd name="connsiteY2" fmla="*/ 701450 h 2313126"/>
              <a:gd name="connsiteX3" fmla="*/ 1357753 w 6597644"/>
              <a:gd name="connsiteY3" fmla="*/ 30172 h 2313126"/>
              <a:gd name="connsiteX4" fmla="*/ 5485999 w 6597644"/>
              <a:gd name="connsiteY4" fmla="*/ 198470 h 2313126"/>
              <a:gd name="connsiteX5" fmla="*/ 6597644 w 6597644"/>
              <a:gd name="connsiteY5" fmla="*/ 930536 h 2313126"/>
              <a:gd name="connsiteX6" fmla="*/ 6003923 w 6597644"/>
              <a:gd name="connsiteY6" fmla="*/ 1830532 h 2313126"/>
              <a:gd name="connsiteX7" fmla="*/ 2208781 w 6597644"/>
              <a:gd name="connsiteY7" fmla="*/ 2054326 h 2313126"/>
              <a:gd name="connsiteX8" fmla="*/ 1330200 w 6597644"/>
              <a:gd name="connsiteY8" fmla="*/ 2313126 h 2313126"/>
              <a:gd name="connsiteX9" fmla="*/ 1498750 w 6597644"/>
              <a:gd name="connsiteY9" fmla="*/ 2029150 h 2313126"/>
              <a:gd name="connsiteX0" fmla="*/ 1499850 w 6598744"/>
              <a:gd name="connsiteY0" fmla="*/ 2029150 h 2313126"/>
              <a:gd name="connsiteX1" fmla="*/ 299654 w 6598744"/>
              <a:gd name="connsiteY1" fmla="*/ 1654147 h 2313126"/>
              <a:gd name="connsiteX2" fmla="*/ 75420 w 6598744"/>
              <a:gd name="connsiteY2" fmla="*/ 701450 h 2313126"/>
              <a:gd name="connsiteX3" fmla="*/ 1358853 w 6598744"/>
              <a:gd name="connsiteY3" fmla="*/ 30172 h 2313126"/>
              <a:gd name="connsiteX4" fmla="*/ 5487099 w 6598744"/>
              <a:gd name="connsiteY4" fmla="*/ 198470 h 2313126"/>
              <a:gd name="connsiteX5" fmla="*/ 6598744 w 6598744"/>
              <a:gd name="connsiteY5" fmla="*/ 930536 h 2313126"/>
              <a:gd name="connsiteX6" fmla="*/ 6005023 w 6598744"/>
              <a:gd name="connsiteY6" fmla="*/ 1830532 h 2313126"/>
              <a:gd name="connsiteX7" fmla="*/ 2209881 w 6598744"/>
              <a:gd name="connsiteY7" fmla="*/ 2054326 h 2313126"/>
              <a:gd name="connsiteX8" fmla="*/ 1331300 w 6598744"/>
              <a:gd name="connsiteY8" fmla="*/ 2313126 h 2313126"/>
              <a:gd name="connsiteX9" fmla="*/ 1499850 w 6598744"/>
              <a:gd name="connsiteY9" fmla="*/ 2029150 h 2313126"/>
              <a:gd name="connsiteX0" fmla="*/ 1499850 w 6598744"/>
              <a:gd name="connsiteY0" fmla="*/ 2029150 h 2313126"/>
              <a:gd name="connsiteX1" fmla="*/ 299654 w 6598744"/>
              <a:gd name="connsiteY1" fmla="*/ 1654147 h 2313126"/>
              <a:gd name="connsiteX2" fmla="*/ 75420 w 6598744"/>
              <a:gd name="connsiteY2" fmla="*/ 701450 h 2313126"/>
              <a:gd name="connsiteX3" fmla="*/ 1358853 w 6598744"/>
              <a:gd name="connsiteY3" fmla="*/ 30172 h 2313126"/>
              <a:gd name="connsiteX4" fmla="*/ 5487099 w 6598744"/>
              <a:gd name="connsiteY4" fmla="*/ 198470 h 2313126"/>
              <a:gd name="connsiteX5" fmla="*/ 6598744 w 6598744"/>
              <a:gd name="connsiteY5" fmla="*/ 930536 h 2313126"/>
              <a:gd name="connsiteX6" fmla="*/ 6005023 w 6598744"/>
              <a:gd name="connsiteY6" fmla="*/ 1830532 h 2313126"/>
              <a:gd name="connsiteX7" fmla="*/ 2209881 w 6598744"/>
              <a:gd name="connsiteY7" fmla="*/ 2054326 h 2313126"/>
              <a:gd name="connsiteX8" fmla="*/ 1331300 w 6598744"/>
              <a:gd name="connsiteY8" fmla="*/ 2313126 h 2313126"/>
              <a:gd name="connsiteX9" fmla="*/ 1499850 w 6598744"/>
              <a:gd name="connsiteY9" fmla="*/ 2029150 h 2313126"/>
              <a:gd name="connsiteX0" fmla="*/ 1506919 w 6605813"/>
              <a:gd name="connsiteY0" fmla="*/ 2029150 h 2313126"/>
              <a:gd name="connsiteX1" fmla="*/ 306723 w 6605813"/>
              <a:gd name="connsiteY1" fmla="*/ 1654147 h 2313126"/>
              <a:gd name="connsiteX2" fmla="*/ 82489 w 6605813"/>
              <a:gd name="connsiteY2" fmla="*/ 701450 h 2313126"/>
              <a:gd name="connsiteX3" fmla="*/ 1365922 w 6605813"/>
              <a:gd name="connsiteY3" fmla="*/ 30172 h 2313126"/>
              <a:gd name="connsiteX4" fmla="*/ 5494168 w 6605813"/>
              <a:gd name="connsiteY4" fmla="*/ 198470 h 2313126"/>
              <a:gd name="connsiteX5" fmla="*/ 6605813 w 6605813"/>
              <a:gd name="connsiteY5" fmla="*/ 930536 h 2313126"/>
              <a:gd name="connsiteX6" fmla="*/ 6012092 w 6605813"/>
              <a:gd name="connsiteY6" fmla="*/ 1830532 h 2313126"/>
              <a:gd name="connsiteX7" fmla="*/ 2216950 w 6605813"/>
              <a:gd name="connsiteY7" fmla="*/ 2054326 h 2313126"/>
              <a:gd name="connsiteX8" fmla="*/ 1338369 w 6605813"/>
              <a:gd name="connsiteY8" fmla="*/ 2313126 h 2313126"/>
              <a:gd name="connsiteX9" fmla="*/ 1506919 w 6605813"/>
              <a:gd name="connsiteY9" fmla="*/ 2029150 h 2313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605813" h="2313126">
                <a:moveTo>
                  <a:pt x="1506919" y="2029150"/>
                </a:moveTo>
                <a:cubicBezTo>
                  <a:pt x="1417504" y="1839150"/>
                  <a:pt x="585881" y="1896278"/>
                  <a:pt x="306723" y="1654147"/>
                </a:cubicBezTo>
                <a:cubicBezTo>
                  <a:pt x="27565" y="1412016"/>
                  <a:pt x="-94044" y="972113"/>
                  <a:pt x="82489" y="701450"/>
                </a:cubicBezTo>
                <a:cubicBezTo>
                  <a:pt x="259022" y="430788"/>
                  <a:pt x="463975" y="114002"/>
                  <a:pt x="1365922" y="30172"/>
                </a:cubicBezTo>
                <a:cubicBezTo>
                  <a:pt x="2267869" y="-53658"/>
                  <a:pt x="4620853" y="48409"/>
                  <a:pt x="5494168" y="198470"/>
                </a:cubicBezTo>
                <a:cubicBezTo>
                  <a:pt x="6367483" y="348531"/>
                  <a:pt x="6547059" y="600421"/>
                  <a:pt x="6605813" y="930536"/>
                </a:cubicBezTo>
                <a:cubicBezTo>
                  <a:pt x="6583958" y="1261451"/>
                  <a:pt x="6667921" y="1584477"/>
                  <a:pt x="6012092" y="1830532"/>
                </a:cubicBezTo>
                <a:cubicBezTo>
                  <a:pt x="5356263" y="2076587"/>
                  <a:pt x="2425296" y="2046334"/>
                  <a:pt x="2216950" y="2054326"/>
                </a:cubicBezTo>
                <a:cubicBezTo>
                  <a:pt x="1882633" y="2207554"/>
                  <a:pt x="1465597" y="2294989"/>
                  <a:pt x="1338369" y="2313126"/>
                </a:cubicBezTo>
                <a:cubicBezTo>
                  <a:pt x="1524676" y="2124221"/>
                  <a:pt x="1506919" y="2029150"/>
                  <a:pt x="1506919" y="2029150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6389" y="613455"/>
            <a:ext cx="5042335" cy="2083242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> </a:t>
            </a:r>
            <a:r>
              <a:rPr lang="ru-RU" sz="3100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>«Когда слово воспитывает. 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/>
            </a:r>
            <a:b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</a:b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>Методы </a:t>
            </a:r>
            <a:r>
              <a:rPr lang="ru-RU" sz="3100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>воспитания в семье и образовательной организации» </a:t>
            </a:r>
            <a:br>
              <a:rPr lang="ru-RU" sz="3100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</a:br>
            <a:endParaRPr lang="ru-RU" sz="3100" dirty="0">
              <a:solidFill>
                <a:schemeClr val="accent4">
                  <a:lumMod val="50000"/>
                </a:schemeClr>
              </a:solidFill>
              <a:latin typeface="Cambria"/>
              <a:ea typeface="Calibri Light"/>
              <a:cs typeface="Calibri Light"/>
            </a:endParaRPr>
          </a:p>
        </p:txBody>
      </p:sp>
      <p:sp>
        <p:nvSpPr>
          <p:cNvPr id="38" name="Freeform: Shape 14">
            <a:extLst>
              <a:ext uri="{FF2B5EF4-FFF2-40B4-BE49-F238E27FC236}">
                <a16:creationId xmlns:a16="http://schemas.microsoft.com/office/drawing/2014/main" id="{5A54E502-E41E-47D5-8AB9-683E3D3EED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04884" flipH="1">
            <a:off x="5645898" y="25325"/>
            <a:ext cx="3856838" cy="2114365"/>
          </a:xfrm>
          <a:custGeom>
            <a:avLst/>
            <a:gdLst>
              <a:gd name="connsiteX0" fmla="*/ 986774 w 5065355"/>
              <a:gd name="connsiteY0" fmla="*/ 0 h 3864077"/>
              <a:gd name="connsiteX1" fmla="*/ 1598492 w 5065355"/>
              <a:gd name="connsiteY1" fmla="*/ 571743 h 3864077"/>
              <a:gd name="connsiteX2" fmla="*/ 4623587 w 5065355"/>
              <a:gd name="connsiteY2" fmla="*/ 815032 h 3864077"/>
              <a:gd name="connsiteX3" fmla="*/ 5045794 w 5065355"/>
              <a:gd name="connsiteY3" fmla="*/ 2583837 h 3864077"/>
              <a:gd name="connsiteX4" fmla="*/ 5065097 w 5065355"/>
              <a:gd name="connsiteY4" fmla="*/ 3007422 h 3864077"/>
              <a:gd name="connsiteX5" fmla="*/ 5064540 w 5065355"/>
              <a:gd name="connsiteY5" fmla="*/ 3083457 h 3864077"/>
              <a:gd name="connsiteX6" fmla="*/ 5065355 w 5065355"/>
              <a:gd name="connsiteY6" fmla="*/ 3093208 h 3864077"/>
              <a:gd name="connsiteX7" fmla="*/ 5059336 w 5065355"/>
              <a:gd name="connsiteY7" fmla="*/ 3165214 h 3864077"/>
              <a:gd name="connsiteX8" fmla="*/ 5058896 w 5065355"/>
              <a:gd name="connsiteY8" fmla="*/ 3171406 h 3864077"/>
              <a:gd name="connsiteX9" fmla="*/ 5058773 w 5065355"/>
              <a:gd name="connsiteY9" fmla="*/ 3171941 h 3864077"/>
              <a:gd name="connsiteX10" fmla="*/ 5057188 w 5065355"/>
              <a:gd name="connsiteY10" fmla="*/ 3190910 h 3864077"/>
              <a:gd name="connsiteX11" fmla="*/ 5033762 w 5065355"/>
              <a:gd name="connsiteY11" fmla="*/ 3281910 h 3864077"/>
              <a:gd name="connsiteX12" fmla="*/ 5033487 w 5065355"/>
              <a:gd name="connsiteY12" fmla="*/ 3282522 h 3864077"/>
              <a:gd name="connsiteX13" fmla="*/ 5027369 w 5065355"/>
              <a:gd name="connsiteY13" fmla="*/ 3309275 h 3864077"/>
              <a:gd name="connsiteX14" fmla="*/ 4908386 w 5065355"/>
              <a:gd name="connsiteY14" fmla="*/ 3476562 h 3864077"/>
              <a:gd name="connsiteX15" fmla="*/ 4902444 w 5065355"/>
              <a:gd name="connsiteY15" fmla="*/ 3480940 h 3864077"/>
              <a:gd name="connsiteX16" fmla="*/ 4888108 w 5065355"/>
              <a:gd name="connsiteY16" fmla="*/ 3495204 h 3864077"/>
              <a:gd name="connsiteX17" fmla="*/ 4819819 w 5065355"/>
              <a:gd name="connsiteY17" fmla="*/ 3539901 h 3864077"/>
              <a:gd name="connsiteX18" fmla="*/ 4806748 w 5065355"/>
              <a:gd name="connsiteY18" fmla="*/ 3544794 h 3864077"/>
              <a:gd name="connsiteX19" fmla="*/ 4765129 w 5065355"/>
              <a:gd name="connsiteY19" fmla="*/ 3568040 h 3864077"/>
              <a:gd name="connsiteX20" fmla="*/ 4426673 w 5065355"/>
              <a:gd name="connsiteY20" fmla="*/ 3685984 h 3864077"/>
              <a:gd name="connsiteX21" fmla="*/ 534075 w 5065355"/>
              <a:gd name="connsiteY21" fmla="*/ 3761757 h 3864077"/>
              <a:gd name="connsiteX22" fmla="*/ 451805 w 5065355"/>
              <a:gd name="connsiteY22" fmla="*/ 3738960 h 3864077"/>
              <a:gd name="connsiteX23" fmla="*/ 417467 w 5065355"/>
              <a:gd name="connsiteY23" fmla="*/ 3743134 h 3864077"/>
              <a:gd name="connsiteX24" fmla="*/ 47039 w 5065355"/>
              <a:gd name="connsiteY24" fmla="*/ 3447046 h 3864077"/>
              <a:gd name="connsiteX25" fmla="*/ 38763 w 5065355"/>
              <a:gd name="connsiteY25" fmla="*/ 3414896 h 3864077"/>
              <a:gd name="connsiteX26" fmla="*/ 28376 w 5065355"/>
              <a:gd name="connsiteY26" fmla="*/ 3388641 h 3864077"/>
              <a:gd name="connsiteX27" fmla="*/ 14642 w 5065355"/>
              <a:gd name="connsiteY27" fmla="*/ 2681940 h 3864077"/>
              <a:gd name="connsiteX28" fmla="*/ 141525 w 5065355"/>
              <a:gd name="connsiteY28" fmla="*/ 1290513 h 3864077"/>
              <a:gd name="connsiteX29" fmla="*/ 968842 w 5065355"/>
              <a:gd name="connsiteY29" fmla="*/ 590018 h 3864077"/>
              <a:gd name="connsiteX30" fmla="*/ 986774 w 5065355"/>
              <a:gd name="connsiteY30" fmla="*/ 0 h 3864077"/>
              <a:gd name="connsiteX0" fmla="*/ 986774 w 5065355"/>
              <a:gd name="connsiteY0" fmla="*/ 0 h 3852421"/>
              <a:gd name="connsiteX1" fmla="*/ 1598492 w 5065355"/>
              <a:gd name="connsiteY1" fmla="*/ 571743 h 3852421"/>
              <a:gd name="connsiteX2" fmla="*/ 4623587 w 5065355"/>
              <a:gd name="connsiteY2" fmla="*/ 815032 h 3852421"/>
              <a:gd name="connsiteX3" fmla="*/ 5045794 w 5065355"/>
              <a:gd name="connsiteY3" fmla="*/ 2583837 h 3852421"/>
              <a:gd name="connsiteX4" fmla="*/ 5065097 w 5065355"/>
              <a:gd name="connsiteY4" fmla="*/ 3007422 h 3852421"/>
              <a:gd name="connsiteX5" fmla="*/ 5064540 w 5065355"/>
              <a:gd name="connsiteY5" fmla="*/ 3083457 h 3852421"/>
              <a:gd name="connsiteX6" fmla="*/ 5065355 w 5065355"/>
              <a:gd name="connsiteY6" fmla="*/ 3093208 h 3852421"/>
              <a:gd name="connsiteX7" fmla="*/ 5059336 w 5065355"/>
              <a:gd name="connsiteY7" fmla="*/ 3165214 h 3852421"/>
              <a:gd name="connsiteX8" fmla="*/ 5058896 w 5065355"/>
              <a:gd name="connsiteY8" fmla="*/ 3171406 h 3852421"/>
              <a:gd name="connsiteX9" fmla="*/ 5058773 w 5065355"/>
              <a:gd name="connsiteY9" fmla="*/ 3171941 h 3852421"/>
              <a:gd name="connsiteX10" fmla="*/ 5057188 w 5065355"/>
              <a:gd name="connsiteY10" fmla="*/ 3190910 h 3852421"/>
              <a:gd name="connsiteX11" fmla="*/ 5033762 w 5065355"/>
              <a:gd name="connsiteY11" fmla="*/ 3281910 h 3852421"/>
              <a:gd name="connsiteX12" fmla="*/ 5033487 w 5065355"/>
              <a:gd name="connsiteY12" fmla="*/ 3282522 h 3852421"/>
              <a:gd name="connsiteX13" fmla="*/ 5027369 w 5065355"/>
              <a:gd name="connsiteY13" fmla="*/ 3309275 h 3852421"/>
              <a:gd name="connsiteX14" fmla="*/ 4908386 w 5065355"/>
              <a:gd name="connsiteY14" fmla="*/ 3476562 h 3852421"/>
              <a:gd name="connsiteX15" fmla="*/ 4902444 w 5065355"/>
              <a:gd name="connsiteY15" fmla="*/ 3480940 h 3852421"/>
              <a:gd name="connsiteX16" fmla="*/ 4888108 w 5065355"/>
              <a:gd name="connsiteY16" fmla="*/ 3495204 h 3852421"/>
              <a:gd name="connsiteX17" fmla="*/ 4819819 w 5065355"/>
              <a:gd name="connsiteY17" fmla="*/ 3539901 h 3852421"/>
              <a:gd name="connsiteX18" fmla="*/ 4806748 w 5065355"/>
              <a:gd name="connsiteY18" fmla="*/ 3544794 h 3852421"/>
              <a:gd name="connsiteX19" fmla="*/ 4765129 w 5065355"/>
              <a:gd name="connsiteY19" fmla="*/ 3568040 h 3852421"/>
              <a:gd name="connsiteX20" fmla="*/ 4426673 w 5065355"/>
              <a:gd name="connsiteY20" fmla="*/ 3685984 h 3852421"/>
              <a:gd name="connsiteX21" fmla="*/ 904564 w 5065355"/>
              <a:gd name="connsiteY21" fmla="*/ 3793288 h 3852421"/>
              <a:gd name="connsiteX22" fmla="*/ 451805 w 5065355"/>
              <a:gd name="connsiteY22" fmla="*/ 3738960 h 3852421"/>
              <a:gd name="connsiteX23" fmla="*/ 417467 w 5065355"/>
              <a:gd name="connsiteY23" fmla="*/ 3743134 h 3852421"/>
              <a:gd name="connsiteX24" fmla="*/ 47039 w 5065355"/>
              <a:gd name="connsiteY24" fmla="*/ 3447046 h 3852421"/>
              <a:gd name="connsiteX25" fmla="*/ 38763 w 5065355"/>
              <a:gd name="connsiteY25" fmla="*/ 3414896 h 3852421"/>
              <a:gd name="connsiteX26" fmla="*/ 28376 w 5065355"/>
              <a:gd name="connsiteY26" fmla="*/ 3388641 h 3852421"/>
              <a:gd name="connsiteX27" fmla="*/ 14642 w 5065355"/>
              <a:gd name="connsiteY27" fmla="*/ 2681940 h 3852421"/>
              <a:gd name="connsiteX28" fmla="*/ 141525 w 5065355"/>
              <a:gd name="connsiteY28" fmla="*/ 1290513 h 3852421"/>
              <a:gd name="connsiteX29" fmla="*/ 968842 w 5065355"/>
              <a:gd name="connsiteY29" fmla="*/ 590018 h 3852421"/>
              <a:gd name="connsiteX30" fmla="*/ 986774 w 5065355"/>
              <a:gd name="connsiteY30" fmla="*/ 0 h 3852421"/>
              <a:gd name="connsiteX0" fmla="*/ 986774 w 5065355"/>
              <a:gd name="connsiteY0" fmla="*/ 0 h 3899315"/>
              <a:gd name="connsiteX1" fmla="*/ 1598492 w 5065355"/>
              <a:gd name="connsiteY1" fmla="*/ 571743 h 3899315"/>
              <a:gd name="connsiteX2" fmla="*/ 4623587 w 5065355"/>
              <a:gd name="connsiteY2" fmla="*/ 815032 h 3899315"/>
              <a:gd name="connsiteX3" fmla="*/ 5045794 w 5065355"/>
              <a:gd name="connsiteY3" fmla="*/ 2583837 h 3899315"/>
              <a:gd name="connsiteX4" fmla="*/ 5065097 w 5065355"/>
              <a:gd name="connsiteY4" fmla="*/ 3007422 h 3899315"/>
              <a:gd name="connsiteX5" fmla="*/ 5064540 w 5065355"/>
              <a:gd name="connsiteY5" fmla="*/ 3083457 h 3899315"/>
              <a:gd name="connsiteX6" fmla="*/ 5065355 w 5065355"/>
              <a:gd name="connsiteY6" fmla="*/ 3093208 h 3899315"/>
              <a:gd name="connsiteX7" fmla="*/ 5059336 w 5065355"/>
              <a:gd name="connsiteY7" fmla="*/ 3165214 h 3899315"/>
              <a:gd name="connsiteX8" fmla="*/ 5058896 w 5065355"/>
              <a:gd name="connsiteY8" fmla="*/ 3171406 h 3899315"/>
              <a:gd name="connsiteX9" fmla="*/ 5058773 w 5065355"/>
              <a:gd name="connsiteY9" fmla="*/ 3171941 h 3899315"/>
              <a:gd name="connsiteX10" fmla="*/ 5057188 w 5065355"/>
              <a:gd name="connsiteY10" fmla="*/ 3190910 h 3899315"/>
              <a:gd name="connsiteX11" fmla="*/ 5033762 w 5065355"/>
              <a:gd name="connsiteY11" fmla="*/ 3281910 h 3899315"/>
              <a:gd name="connsiteX12" fmla="*/ 5033487 w 5065355"/>
              <a:gd name="connsiteY12" fmla="*/ 3282522 h 3899315"/>
              <a:gd name="connsiteX13" fmla="*/ 5027369 w 5065355"/>
              <a:gd name="connsiteY13" fmla="*/ 3309275 h 3899315"/>
              <a:gd name="connsiteX14" fmla="*/ 4908386 w 5065355"/>
              <a:gd name="connsiteY14" fmla="*/ 3476562 h 3899315"/>
              <a:gd name="connsiteX15" fmla="*/ 4902444 w 5065355"/>
              <a:gd name="connsiteY15" fmla="*/ 3480940 h 3899315"/>
              <a:gd name="connsiteX16" fmla="*/ 4888108 w 5065355"/>
              <a:gd name="connsiteY16" fmla="*/ 3495204 h 3899315"/>
              <a:gd name="connsiteX17" fmla="*/ 4819819 w 5065355"/>
              <a:gd name="connsiteY17" fmla="*/ 3539901 h 3899315"/>
              <a:gd name="connsiteX18" fmla="*/ 4806748 w 5065355"/>
              <a:gd name="connsiteY18" fmla="*/ 3544794 h 3899315"/>
              <a:gd name="connsiteX19" fmla="*/ 4765129 w 5065355"/>
              <a:gd name="connsiteY19" fmla="*/ 3568040 h 3899315"/>
              <a:gd name="connsiteX20" fmla="*/ 4229604 w 5065355"/>
              <a:gd name="connsiteY20" fmla="*/ 3851522 h 3899315"/>
              <a:gd name="connsiteX21" fmla="*/ 904564 w 5065355"/>
              <a:gd name="connsiteY21" fmla="*/ 3793288 h 3899315"/>
              <a:gd name="connsiteX22" fmla="*/ 451805 w 5065355"/>
              <a:gd name="connsiteY22" fmla="*/ 3738960 h 3899315"/>
              <a:gd name="connsiteX23" fmla="*/ 417467 w 5065355"/>
              <a:gd name="connsiteY23" fmla="*/ 3743134 h 3899315"/>
              <a:gd name="connsiteX24" fmla="*/ 47039 w 5065355"/>
              <a:gd name="connsiteY24" fmla="*/ 3447046 h 3899315"/>
              <a:gd name="connsiteX25" fmla="*/ 38763 w 5065355"/>
              <a:gd name="connsiteY25" fmla="*/ 3414896 h 3899315"/>
              <a:gd name="connsiteX26" fmla="*/ 28376 w 5065355"/>
              <a:gd name="connsiteY26" fmla="*/ 3388641 h 3899315"/>
              <a:gd name="connsiteX27" fmla="*/ 14642 w 5065355"/>
              <a:gd name="connsiteY27" fmla="*/ 2681940 h 3899315"/>
              <a:gd name="connsiteX28" fmla="*/ 141525 w 5065355"/>
              <a:gd name="connsiteY28" fmla="*/ 1290513 h 3899315"/>
              <a:gd name="connsiteX29" fmla="*/ 968842 w 5065355"/>
              <a:gd name="connsiteY29" fmla="*/ 590018 h 3899315"/>
              <a:gd name="connsiteX30" fmla="*/ 986774 w 5065355"/>
              <a:gd name="connsiteY30" fmla="*/ 0 h 3899315"/>
              <a:gd name="connsiteX0" fmla="*/ 986774 w 5065355"/>
              <a:gd name="connsiteY0" fmla="*/ 0 h 3899315"/>
              <a:gd name="connsiteX1" fmla="*/ 1598492 w 5065355"/>
              <a:gd name="connsiteY1" fmla="*/ 571743 h 3899315"/>
              <a:gd name="connsiteX2" fmla="*/ 4623587 w 5065355"/>
              <a:gd name="connsiteY2" fmla="*/ 815032 h 3899315"/>
              <a:gd name="connsiteX3" fmla="*/ 5045794 w 5065355"/>
              <a:gd name="connsiteY3" fmla="*/ 2583837 h 3899315"/>
              <a:gd name="connsiteX4" fmla="*/ 5065097 w 5065355"/>
              <a:gd name="connsiteY4" fmla="*/ 3007422 h 3899315"/>
              <a:gd name="connsiteX5" fmla="*/ 5064540 w 5065355"/>
              <a:gd name="connsiteY5" fmla="*/ 3083457 h 3899315"/>
              <a:gd name="connsiteX6" fmla="*/ 5065355 w 5065355"/>
              <a:gd name="connsiteY6" fmla="*/ 3093208 h 3899315"/>
              <a:gd name="connsiteX7" fmla="*/ 5059336 w 5065355"/>
              <a:gd name="connsiteY7" fmla="*/ 3165214 h 3899315"/>
              <a:gd name="connsiteX8" fmla="*/ 5058896 w 5065355"/>
              <a:gd name="connsiteY8" fmla="*/ 3171406 h 3899315"/>
              <a:gd name="connsiteX9" fmla="*/ 5058773 w 5065355"/>
              <a:gd name="connsiteY9" fmla="*/ 3171941 h 3899315"/>
              <a:gd name="connsiteX10" fmla="*/ 5057188 w 5065355"/>
              <a:gd name="connsiteY10" fmla="*/ 3190910 h 3899315"/>
              <a:gd name="connsiteX11" fmla="*/ 5033762 w 5065355"/>
              <a:gd name="connsiteY11" fmla="*/ 3281910 h 3899315"/>
              <a:gd name="connsiteX12" fmla="*/ 5033487 w 5065355"/>
              <a:gd name="connsiteY12" fmla="*/ 3282522 h 3899315"/>
              <a:gd name="connsiteX13" fmla="*/ 5027369 w 5065355"/>
              <a:gd name="connsiteY13" fmla="*/ 3309275 h 3899315"/>
              <a:gd name="connsiteX14" fmla="*/ 4908386 w 5065355"/>
              <a:gd name="connsiteY14" fmla="*/ 3476562 h 3899315"/>
              <a:gd name="connsiteX15" fmla="*/ 4902444 w 5065355"/>
              <a:gd name="connsiteY15" fmla="*/ 3480940 h 3899315"/>
              <a:gd name="connsiteX16" fmla="*/ 4888108 w 5065355"/>
              <a:gd name="connsiteY16" fmla="*/ 3495204 h 3899315"/>
              <a:gd name="connsiteX17" fmla="*/ 4819819 w 5065355"/>
              <a:gd name="connsiteY17" fmla="*/ 3539901 h 3899315"/>
              <a:gd name="connsiteX18" fmla="*/ 4806748 w 5065355"/>
              <a:gd name="connsiteY18" fmla="*/ 3544794 h 3899315"/>
              <a:gd name="connsiteX19" fmla="*/ 4765129 w 5065355"/>
              <a:gd name="connsiteY19" fmla="*/ 3568040 h 3899315"/>
              <a:gd name="connsiteX20" fmla="*/ 4229604 w 5065355"/>
              <a:gd name="connsiteY20" fmla="*/ 3851522 h 3899315"/>
              <a:gd name="connsiteX21" fmla="*/ 904564 w 5065355"/>
              <a:gd name="connsiteY21" fmla="*/ 3793288 h 3899315"/>
              <a:gd name="connsiteX22" fmla="*/ 451805 w 5065355"/>
              <a:gd name="connsiteY22" fmla="*/ 3738960 h 3899315"/>
              <a:gd name="connsiteX23" fmla="*/ 417467 w 5065355"/>
              <a:gd name="connsiteY23" fmla="*/ 3743134 h 3899315"/>
              <a:gd name="connsiteX24" fmla="*/ 47039 w 5065355"/>
              <a:gd name="connsiteY24" fmla="*/ 3447046 h 3899315"/>
              <a:gd name="connsiteX25" fmla="*/ 38763 w 5065355"/>
              <a:gd name="connsiteY25" fmla="*/ 3414896 h 3899315"/>
              <a:gd name="connsiteX26" fmla="*/ 28376 w 5065355"/>
              <a:gd name="connsiteY26" fmla="*/ 3388641 h 3899315"/>
              <a:gd name="connsiteX27" fmla="*/ 14642 w 5065355"/>
              <a:gd name="connsiteY27" fmla="*/ 2681940 h 3899315"/>
              <a:gd name="connsiteX28" fmla="*/ 141525 w 5065355"/>
              <a:gd name="connsiteY28" fmla="*/ 1290513 h 3899315"/>
              <a:gd name="connsiteX29" fmla="*/ 968842 w 5065355"/>
              <a:gd name="connsiteY29" fmla="*/ 590018 h 3899315"/>
              <a:gd name="connsiteX30" fmla="*/ 986774 w 5065355"/>
              <a:gd name="connsiteY30" fmla="*/ 0 h 3899315"/>
              <a:gd name="connsiteX0" fmla="*/ 986774 w 5065355"/>
              <a:gd name="connsiteY0" fmla="*/ 0 h 3899315"/>
              <a:gd name="connsiteX1" fmla="*/ 1598492 w 5065355"/>
              <a:gd name="connsiteY1" fmla="*/ 571743 h 3899315"/>
              <a:gd name="connsiteX2" fmla="*/ 4623587 w 5065355"/>
              <a:gd name="connsiteY2" fmla="*/ 815032 h 3899315"/>
              <a:gd name="connsiteX3" fmla="*/ 5045794 w 5065355"/>
              <a:gd name="connsiteY3" fmla="*/ 2583837 h 3899315"/>
              <a:gd name="connsiteX4" fmla="*/ 5065097 w 5065355"/>
              <a:gd name="connsiteY4" fmla="*/ 3007422 h 3899315"/>
              <a:gd name="connsiteX5" fmla="*/ 5064540 w 5065355"/>
              <a:gd name="connsiteY5" fmla="*/ 3083457 h 3899315"/>
              <a:gd name="connsiteX6" fmla="*/ 5065355 w 5065355"/>
              <a:gd name="connsiteY6" fmla="*/ 3093208 h 3899315"/>
              <a:gd name="connsiteX7" fmla="*/ 5059336 w 5065355"/>
              <a:gd name="connsiteY7" fmla="*/ 3165214 h 3899315"/>
              <a:gd name="connsiteX8" fmla="*/ 5058896 w 5065355"/>
              <a:gd name="connsiteY8" fmla="*/ 3171406 h 3899315"/>
              <a:gd name="connsiteX9" fmla="*/ 5058773 w 5065355"/>
              <a:gd name="connsiteY9" fmla="*/ 3171941 h 3899315"/>
              <a:gd name="connsiteX10" fmla="*/ 5057188 w 5065355"/>
              <a:gd name="connsiteY10" fmla="*/ 3190910 h 3899315"/>
              <a:gd name="connsiteX11" fmla="*/ 5033762 w 5065355"/>
              <a:gd name="connsiteY11" fmla="*/ 3281910 h 3899315"/>
              <a:gd name="connsiteX12" fmla="*/ 5033487 w 5065355"/>
              <a:gd name="connsiteY12" fmla="*/ 3282522 h 3899315"/>
              <a:gd name="connsiteX13" fmla="*/ 5027369 w 5065355"/>
              <a:gd name="connsiteY13" fmla="*/ 3309275 h 3899315"/>
              <a:gd name="connsiteX14" fmla="*/ 4908386 w 5065355"/>
              <a:gd name="connsiteY14" fmla="*/ 3476562 h 3899315"/>
              <a:gd name="connsiteX15" fmla="*/ 4902444 w 5065355"/>
              <a:gd name="connsiteY15" fmla="*/ 3480940 h 3899315"/>
              <a:gd name="connsiteX16" fmla="*/ 4888108 w 5065355"/>
              <a:gd name="connsiteY16" fmla="*/ 3495204 h 3899315"/>
              <a:gd name="connsiteX17" fmla="*/ 4819819 w 5065355"/>
              <a:gd name="connsiteY17" fmla="*/ 3539901 h 3899315"/>
              <a:gd name="connsiteX18" fmla="*/ 4806748 w 5065355"/>
              <a:gd name="connsiteY18" fmla="*/ 3544794 h 3899315"/>
              <a:gd name="connsiteX19" fmla="*/ 4229604 w 5065355"/>
              <a:gd name="connsiteY19" fmla="*/ 3851522 h 3899315"/>
              <a:gd name="connsiteX20" fmla="*/ 904564 w 5065355"/>
              <a:gd name="connsiteY20" fmla="*/ 3793288 h 3899315"/>
              <a:gd name="connsiteX21" fmla="*/ 451805 w 5065355"/>
              <a:gd name="connsiteY21" fmla="*/ 3738960 h 3899315"/>
              <a:gd name="connsiteX22" fmla="*/ 417467 w 5065355"/>
              <a:gd name="connsiteY22" fmla="*/ 3743134 h 3899315"/>
              <a:gd name="connsiteX23" fmla="*/ 47039 w 5065355"/>
              <a:gd name="connsiteY23" fmla="*/ 3447046 h 3899315"/>
              <a:gd name="connsiteX24" fmla="*/ 38763 w 5065355"/>
              <a:gd name="connsiteY24" fmla="*/ 3414896 h 3899315"/>
              <a:gd name="connsiteX25" fmla="*/ 28376 w 5065355"/>
              <a:gd name="connsiteY25" fmla="*/ 3388641 h 3899315"/>
              <a:gd name="connsiteX26" fmla="*/ 14642 w 5065355"/>
              <a:gd name="connsiteY26" fmla="*/ 2681940 h 3899315"/>
              <a:gd name="connsiteX27" fmla="*/ 141525 w 5065355"/>
              <a:gd name="connsiteY27" fmla="*/ 1290513 h 3899315"/>
              <a:gd name="connsiteX28" fmla="*/ 968842 w 5065355"/>
              <a:gd name="connsiteY28" fmla="*/ 590018 h 3899315"/>
              <a:gd name="connsiteX29" fmla="*/ 986774 w 5065355"/>
              <a:gd name="connsiteY29" fmla="*/ 0 h 3899315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5033487 w 5065355"/>
              <a:gd name="connsiteY12" fmla="*/ 3282522 h 3885853"/>
              <a:gd name="connsiteX13" fmla="*/ 5027369 w 5065355"/>
              <a:gd name="connsiteY13" fmla="*/ 3309275 h 3885853"/>
              <a:gd name="connsiteX14" fmla="*/ 4908386 w 5065355"/>
              <a:gd name="connsiteY14" fmla="*/ 3476562 h 3885853"/>
              <a:gd name="connsiteX15" fmla="*/ 4902444 w 5065355"/>
              <a:gd name="connsiteY15" fmla="*/ 3480940 h 3885853"/>
              <a:gd name="connsiteX16" fmla="*/ 4888108 w 5065355"/>
              <a:gd name="connsiteY16" fmla="*/ 3495204 h 3885853"/>
              <a:gd name="connsiteX17" fmla="*/ 4819819 w 5065355"/>
              <a:gd name="connsiteY17" fmla="*/ 3539901 h 3885853"/>
              <a:gd name="connsiteX18" fmla="*/ 4735804 w 5065355"/>
              <a:gd name="connsiteY18" fmla="*/ 3804925 h 3885853"/>
              <a:gd name="connsiteX19" fmla="*/ 4229604 w 5065355"/>
              <a:gd name="connsiteY19" fmla="*/ 3851522 h 3885853"/>
              <a:gd name="connsiteX20" fmla="*/ 904564 w 5065355"/>
              <a:gd name="connsiteY20" fmla="*/ 3793288 h 3885853"/>
              <a:gd name="connsiteX21" fmla="*/ 451805 w 5065355"/>
              <a:gd name="connsiteY21" fmla="*/ 3738960 h 3885853"/>
              <a:gd name="connsiteX22" fmla="*/ 417467 w 5065355"/>
              <a:gd name="connsiteY22" fmla="*/ 3743134 h 3885853"/>
              <a:gd name="connsiteX23" fmla="*/ 47039 w 5065355"/>
              <a:gd name="connsiteY23" fmla="*/ 3447046 h 3885853"/>
              <a:gd name="connsiteX24" fmla="*/ 38763 w 5065355"/>
              <a:gd name="connsiteY24" fmla="*/ 3414896 h 3885853"/>
              <a:gd name="connsiteX25" fmla="*/ 28376 w 5065355"/>
              <a:gd name="connsiteY25" fmla="*/ 3388641 h 3885853"/>
              <a:gd name="connsiteX26" fmla="*/ 14642 w 5065355"/>
              <a:gd name="connsiteY26" fmla="*/ 2681940 h 3885853"/>
              <a:gd name="connsiteX27" fmla="*/ 141525 w 5065355"/>
              <a:gd name="connsiteY27" fmla="*/ 1290513 h 3885853"/>
              <a:gd name="connsiteX28" fmla="*/ 968842 w 5065355"/>
              <a:gd name="connsiteY28" fmla="*/ 590018 h 3885853"/>
              <a:gd name="connsiteX29" fmla="*/ 986774 w 5065355"/>
              <a:gd name="connsiteY29" fmla="*/ 0 h 3885853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5033487 w 5065355"/>
              <a:gd name="connsiteY12" fmla="*/ 3282522 h 3885853"/>
              <a:gd name="connsiteX13" fmla="*/ 5027369 w 5065355"/>
              <a:gd name="connsiteY13" fmla="*/ 3309275 h 3885853"/>
              <a:gd name="connsiteX14" fmla="*/ 4908386 w 5065355"/>
              <a:gd name="connsiteY14" fmla="*/ 3476562 h 3885853"/>
              <a:gd name="connsiteX15" fmla="*/ 4902444 w 5065355"/>
              <a:gd name="connsiteY15" fmla="*/ 3480940 h 3885853"/>
              <a:gd name="connsiteX16" fmla="*/ 4819819 w 5065355"/>
              <a:gd name="connsiteY16" fmla="*/ 3539901 h 3885853"/>
              <a:gd name="connsiteX17" fmla="*/ 4735804 w 5065355"/>
              <a:gd name="connsiteY17" fmla="*/ 3804925 h 3885853"/>
              <a:gd name="connsiteX18" fmla="*/ 4229604 w 5065355"/>
              <a:gd name="connsiteY18" fmla="*/ 3851522 h 3885853"/>
              <a:gd name="connsiteX19" fmla="*/ 904564 w 5065355"/>
              <a:gd name="connsiteY19" fmla="*/ 3793288 h 3885853"/>
              <a:gd name="connsiteX20" fmla="*/ 451805 w 5065355"/>
              <a:gd name="connsiteY20" fmla="*/ 3738960 h 3885853"/>
              <a:gd name="connsiteX21" fmla="*/ 417467 w 5065355"/>
              <a:gd name="connsiteY21" fmla="*/ 3743134 h 3885853"/>
              <a:gd name="connsiteX22" fmla="*/ 47039 w 5065355"/>
              <a:gd name="connsiteY22" fmla="*/ 3447046 h 3885853"/>
              <a:gd name="connsiteX23" fmla="*/ 38763 w 5065355"/>
              <a:gd name="connsiteY23" fmla="*/ 3414896 h 3885853"/>
              <a:gd name="connsiteX24" fmla="*/ 28376 w 5065355"/>
              <a:gd name="connsiteY24" fmla="*/ 3388641 h 3885853"/>
              <a:gd name="connsiteX25" fmla="*/ 14642 w 5065355"/>
              <a:gd name="connsiteY25" fmla="*/ 2681940 h 3885853"/>
              <a:gd name="connsiteX26" fmla="*/ 141525 w 5065355"/>
              <a:gd name="connsiteY26" fmla="*/ 1290513 h 3885853"/>
              <a:gd name="connsiteX27" fmla="*/ 968842 w 5065355"/>
              <a:gd name="connsiteY27" fmla="*/ 590018 h 3885853"/>
              <a:gd name="connsiteX28" fmla="*/ 986774 w 5065355"/>
              <a:gd name="connsiteY28" fmla="*/ 0 h 3885853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5033487 w 5065355"/>
              <a:gd name="connsiteY12" fmla="*/ 3282522 h 3885853"/>
              <a:gd name="connsiteX13" fmla="*/ 4908386 w 5065355"/>
              <a:gd name="connsiteY13" fmla="*/ 3476562 h 3885853"/>
              <a:gd name="connsiteX14" fmla="*/ 4902444 w 5065355"/>
              <a:gd name="connsiteY14" fmla="*/ 3480940 h 3885853"/>
              <a:gd name="connsiteX15" fmla="*/ 4819819 w 5065355"/>
              <a:gd name="connsiteY15" fmla="*/ 3539901 h 3885853"/>
              <a:gd name="connsiteX16" fmla="*/ 4735804 w 5065355"/>
              <a:gd name="connsiteY16" fmla="*/ 3804925 h 3885853"/>
              <a:gd name="connsiteX17" fmla="*/ 4229604 w 5065355"/>
              <a:gd name="connsiteY17" fmla="*/ 3851522 h 3885853"/>
              <a:gd name="connsiteX18" fmla="*/ 904564 w 5065355"/>
              <a:gd name="connsiteY18" fmla="*/ 3793288 h 3885853"/>
              <a:gd name="connsiteX19" fmla="*/ 451805 w 5065355"/>
              <a:gd name="connsiteY19" fmla="*/ 3738960 h 3885853"/>
              <a:gd name="connsiteX20" fmla="*/ 417467 w 5065355"/>
              <a:gd name="connsiteY20" fmla="*/ 3743134 h 3885853"/>
              <a:gd name="connsiteX21" fmla="*/ 47039 w 5065355"/>
              <a:gd name="connsiteY21" fmla="*/ 3447046 h 3885853"/>
              <a:gd name="connsiteX22" fmla="*/ 38763 w 5065355"/>
              <a:gd name="connsiteY22" fmla="*/ 3414896 h 3885853"/>
              <a:gd name="connsiteX23" fmla="*/ 28376 w 5065355"/>
              <a:gd name="connsiteY23" fmla="*/ 3388641 h 3885853"/>
              <a:gd name="connsiteX24" fmla="*/ 14642 w 5065355"/>
              <a:gd name="connsiteY24" fmla="*/ 2681940 h 3885853"/>
              <a:gd name="connsiteX25" fmla="*/ 141525 w 5065355"/>
              <a:gd name="connsiteY25" fmla="*/ 1290513 h 3885853"/>
              <a:gd name="connsiteX26" fmla="*/ 968842 w 5065355"/>
              <a:gd name="connsiteY26" fmla="*/ 590018 h 3885853"/>
              <a:gd name="connsiteX27" fmla="*/ 986774 w 5065355"/>
              <a:gd name="connsiteY27" fmla="*/ 0 h 3885853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4908386 w 5065355"/>
              <a:gd name="connsiteY12" fmla="*/ 3476562 h 3885853"/>
              <a:gd name="connsiteX13" fmla="*/ 4902444 w 5065355"/>
              <a:gd name="connsiteY13" fmla="*/ 3480940 h 3885853"/>
              <a:gd name="connsiteX14" fmla="*/ 4819819 w 5065355"/>
              <a:gd name="connsiteY14" fmla="*/ 3539901 h 3885853"/>
              <a:gd name="connsiteX15" fmla="*/ 4735804 w 5065355"/>
              <a:gd name="connsiteY15" fmla="*/ 3804925 h 3885853"/>
              <a:gd name="connsiteX16" fmla="*/ 4229604 w 5065355"/>
              <a:gd name="connsiteY16" fmla="*/ 3851522 h 3885853"/>
              <a:gd name="connsiteX17" fmla="*/ 904564 w 5065355"/>
              <a:gd name="connsiteY17" fmla="*/ 3793288 h 3885853"/>
              <a:gd name="connsiteX18" fmla="*/ 451805 w 5065355"/>
              <a:gd name="connsiteY18" fmla="*/ 3738960 h 3885853"/>
              <a:gd name="connsiteX19" fmla="*/ 417467 w 5065355"/>
              <a:gd name="connsiteY19" fmla="*/ 3743134 h 3885853"/>
              <a:gd name="connsiteX20" fmla="*/ 47039 w 5065355"/>
              <a:gd name="connsiteY20" fmla="*/ 3447046 h 3885853"/>
              <a:gd name="connsiteX21" fmla="*/ 38763 w 5065355"/>
              <a:gd name="connsiteY21" fmla="*/ 3414896 h 3885853"/>
              <a:gd name="connsiteX22" fmla="*/ 28376 w 5065355"/>
              <a:gd name="connsiteY22" fmla="*/ 3388641 h 3885853"/>
              <a:gd name="connsiteX23" fmla="*/ 14642 w 5065355"/>
              <a:gd name="connsiteY23" fmla="*/ 2681940 h 3885853"/>
              <a:gd name="connsiteX24" fmla="*/ 141525 w 5065355"/>
              <a:gd name="connsiteY24" fmla="*/ 1290513 h 3885853"/>
              <a:gd name="connsiteX25" fmla="*/ 968842 w 5065355"/>
              <a:gd name="connsiteY25" fmla="*/ 590018 h 3885853"/>
              <a:gd name="connsiteX26" fmla="*/ 986774 w 5065355"/>
              <a:gd name="connsiteY26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58773 w 5065097"/>
              <a:gd name="connsiteY8" fmla="*/ 3171941 h 3885853"/>
              <a:gd name="connsiteX9" fmla="*/ 5057188 w 5065097"/>
              <a:gd name="connsiteY9" fmla="*/ 3190910 h 3885853"/>
              <a:gd name="connsiteX10" fmla="*/ 5033762 w 5065097"/>
              <a:gd name="connsiteY10" fmla="*/ 3281910 h 3885853"/>
              <a:gd name="connsiteX11" fmla="*/ 4908386 w 5065097"/>
              <a:gd name="connsiteY11" fmla="*/ 3476562 h 3885853"/>
              <a:gd name="connsiteX12" fmla="*/ 4902444 w 5065097"/>
              <a:gd name="connsiteY12" fmla="*/ 3480940 h 3885853"/>
              <a:gd name="connsiteX13" fmla="*/ 4819819 w 5065097"/>
              <a:gd name="connsiteY13" fmla="*/ 3539901 h 3885853"/>
              <a:gd name="connsiteX14" fmla="*/ 4735804 w 5065097"/>
              <a:gd name="connsiteY14" fmla="*/ 3804925 h 3885853"/>
              <a:gd name="connsiteX15" fmla="*/ 4229604 w 5065097"/>
              <a:gd name="connsiteY15" fmla="*/ 3851522 h 3885853"/>
              <a:gd name="connsiteX16" fmla="*/ 904564 w 5065097"/>
              <a:gd name="connsiteY16" fmla="*/ 3793288 h 3885853"/>
              <a:gd name="connsiteX17" fmla="*/ 451805 w 5065097"/>
              <a:gd name="connsiteY17" fmla="*/ 3738960 h 3885853"/>
              <a:gd name="connsiteX18" fmla="*/ 417467 w 5065097"/>
              <a:gd name="connsiteY18" fmla="*/ 3743134 h 3885853"/>
              <a:gd name="connsiteX19" fmla="*/ 47039 w 5065097"/>
              <a:gd name="connsiteY19" fmla="*/ 3447046 h 3885853"/>
              <a:gd name="connsiteX20" fmla="*/ 38763 w 5065097"/>
              <a:gd name="connsiteY20" fmla="*/ 3414896 h 3885853"/>
              <a:gd name="connsiteX21" fmla="*/ 28376 w 5065097"/>
              <a:gd name="connsiteY21" fmla="*/ 3388641 h 3885853"/>
              <a:gd name="connsiteX22" fmla="*/ 14642 w 5065097"/>
              <a:gd name="connsiteY22" fmla="*/ 2681940 h 3885853"/>
              <a:gd name="connsiteX23" fmla="*/ 141525 w 5065097"/>
              <a:gd name="connsiteY23" fmla="*/ 1290513 h 3885853"/>
              <a:gd name="connsiteX24" fmla="*/ 968842 w 5065097"/>
              <a:gd name="connsiteY24" fmla="*/ 590018 h 3885853"/>
              <a:gd name="connsiteX25" fmla="*/ 986774 w 5065097"/>
              <a:gd name="connsiteY25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58773 w 5065097"/>
              <a:gd name="connsiteY8" fmla="*/ 3171941 h 3885853"/>
              <a:gd name="connsiteX9" fmla="*/ 5033762 w 5065097"/>
              <a:gd name="connsiteY9" fmla="*/ 3281910 h 3885853"/>
              <a:gd name="connsiteX10" fmla="*/ 4908386 w 5065097"/>
              <a:gd name="connsiteY10" fmla="*/ 3476562 h 3885853"/>
              <a:gd name="connsiteX11" fmla="*/ 4902444 w 5065097"/>
              <a:gd name="connsiteY11" fmla="*/ 3480940 h 3885853"/>
              <a:gd name="connsiteX12" fmla="*/ 4819819 w 5065097"/>
              <a:gd name="connsiteY12" fmla="*/ 3539901 h 3885853"/>
              <a:gd name="connsiteX13" fmla="*/ 4735804 w 5065097"/>
              <a:gd name="connsiteY13" fmla="*/ 3804925 h 3885853"/>
              <a:gd name="connsiteX14" fmla="*/ 4229604 w 5065097"/>
              <a:gd name="connsiteY14" fmla="*/ 3851522 h 3885853"/>
              <a:gd name="connsiteX15" fmla="*/ 904564 w 5065097"/>
              <a:gd name="connsiteY15" fmla="*/ 3793288 h 3885853"/>
              <a:gd name="connsiteX16" fmla="*/ 451805 w 5065097"/>
              <a:gd name="connsiteY16" fmla="*/ 3738960 h 3885853"/>
              <a:gd name="connsiteX17" fmla="*/ 417467 w 5065097"/>
              <a:gd name="connsiteY17" fmla="*/ 3743134 h 3885853"/>
              <a:gd name="connsiteX18" fmla="*/ 47039 w 5065097"/>
              <a:gd name="connsiteY18" fmla="*/ 3447046 h 3885853"/>
              <a:gd name="connsiteX19" fmla="*/ 38763 w 5065097"/>
              <a:gd name="connsiteY19" fmla="*/ 3414896 h 3885853"/>
              <a:gd name="connsiteX20" fmla="*/ 28376 w 5065097"/>
              <a:gd name="connsiteY20" fmla="*/ 3388641 h 3885853"/>
              <a:gd name="connsiteX21" fmla="*/ 14642 w 5065097"/>
              <a:gd name="connsiteY21" fmla="*/ 2681940 h 3885853"/>
              <a:gd name="connsiteX22" fmla="*/ 141525 w 5065097"/>
              <a:gd name="connsiteY22" fmla="*/ 1290513 h 3885853"/>
              <a:gd name="connsiteX23" fmla="*/ 968842 w 5065097"/>
              <a:gd name="connsiteY23" fmla="*/ 590018 h 3885853"/>
              <a:gd name="connsiteX24" fmla="*/ 986774 w 5065097"/>
              <a:gd name="connsiteY24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33762 w 5065097"/>
              <a:gd name="connsiteY8" fmla="*/ 3281910 h 3885853"/>
              <a:gd name="connsiteX9" fmla="*/ 4908386 w 5065097"/>
              <a:gd name="connsiteY9" fmla="*/ 3476562 h 3885853"/>
              <a:gd name="connsiteX10" fmla="*/ 4902444 w 5065097"/>
              <a:gd name="connsiteY10" fmla="*/ 3480940 h 3885853"/>
              <a:gd name="connsiteX11" fmla="*/ 4819819 w 5065097"/>
              <a:gd name="connsiteY11" fmla="*/ 3539901 h 3885853"/>
              <a:gd name="connsiteX12" fmla="*/ 4735804 w 5065097"/>
              <a:gd name="connsiteY12" fmla="*/ 3804925 h 3885853"/>
              <a:gd name="connsiteX13" fmla="*/ 4229604 w 5065097"/>
              <a:gd name="connsiteY13" fmla="*/ 3851522 h 3885853"/>
              <a:gd name="connsiteX14" fmla="*/ 904564 w 5065097"/>
              <a:gd name="connsiteY14" fmla="*/ 3793288 h 3885853"/>
              <a:gd name="connsiteX15" fmla="*/ 451805 w 5065097"/>
              <a:gd name="connsiteY15" fmla="*/ 3738960 h 3885853"/>
              <a:gd name="connsiteX16" fmla="*/ 417467 w 5065097"/>
              <a:gd name="connsiteY16" fmla="*/ 3743134 h 3885853"/>
              <a:gd name="connsiteX17" fmla="*/ 47039 w 5065097"/>
              <a:gd name="connsiteY17" fmla="*/ 3447046 h 3885853"/>
              <a:gd name="connsiteX18" fmla="*/ 38763 w 5065097"/>
              <a:gd name="connsiteY18" fmla="*/ 3414896 h 3885853"/>
              <a:gd name="connsiteX19" fmla="*/ 28376 w 5065097"/>
              <a:gd name="connsiteY19" fmla="*/ 3388641 h 3885853"/>
              <a:gd name="connsiteX20" fmla="*/ 14642 w 5065097"/>
              <a:gd name="connsiteY20" fmla="*/ 2681940 h 3885853"/>
              <a:gd name="connsiteX21" fmla="*/ 141525 w 5065097"/>
              <a:gd name="connsiteY21" fmla="*/ 1290513 h 3885853"/>
              <a:gd name="connsiteX22" fmla="*/ 968842 w 5065097"/>
              <a:gd name="connsiteY22" fmla="*/ 590018 h 3885853"/>
              <a:gd name="connsiteX23" fmla="*/ 986774 w 5065097"/>
              <a:gd name="connsiteY23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33762 w 5065097"/>
              <a:gd name="connsiteY8" fmla="*/ 3281910 h 3885853"/>
              <a:gd name="connsiteX9" fmla="*/ 4908386 w 5065097"/>
              <a:gd name="connsiteY9" fmla="*/ 3476562 h 3885853"/>
              <a:gd name="connsiteX10" fmla="*/ 4819819 w 5065097"/>
              <a:gd name="connsiteY10" fmla="*/ 3539901 h 3885853"/>
              <a:gd name="connsiteX11" fmla="*/ 4735804 w 5065097"/>
              <a:gd name="connsiteY11" fmla="*/ 3804925 h 3885853"/>
              <a:gd name="connsiteX12" fmla="*/ 4229604 w 5065097"/>
              <a:gd name="connsiteY12" fmla="*/ 3851522 h 3885853"/>
              <a:gd name="connsiteX13" fmla="*/ 904564 w 5065097"/>
              <a:gd name="connsiteY13" fmla="*/ 3793288 h 3885853"/>
              <a:gd name="connsiteX14" fmla="*/ 451805 w 5065097"/>
              <a:gd name="connsiteY14" fmla="*/ 3738960 h 3885853"/>
              <a:gd name="connsiteX15" fmla="*/ 417467 w 5065097"/>
              <a:gd name="connsiteY15" fmla="*/ 3743134 h 3885853"/>
              <a:gd name="connsiteX16" fmla="*/ 47039 w 5065097"/>
              <a:gd name="connsiteY16" fmla="*/ 3447046 h 3885853"/>
              <a:gd name="connsiteX17" fmla="*/ 38763 w 5065097"/>
              <a:gd name="connsiteY17" fmla="*/ 3414896 h 3885853"/>
              <a:gd name="connsiteX18" fmla="*/ 28376 w 5065097"/>
              <a:gd name="connsiteY18" fmla="*/ 3388641 h 3885853"/>
              <a:gd name="connsiteX19" fmla="*/ 14642 w 5065097"/>
              <a:gd name="connsiteY19" fmla="*/ 2681940 h 3885853"/>
              <a:gd name="connsiteX20" fmla="*/ 141525 w 5065097"/>
              <a:gd name="connsiteY20" fmla="*/ 1290513 h 3885853"/>
              <a:gd name="connsiteX21" fmla="*/ 968842 w 5065097"/>
              <a:gd name="connsiteY21" fmla="*/ 590018 h 3885853"/>
              <a:gd name="connsiteX22" fmla="*/ 986774 w 5065097"/>
              <a:gd name="connsiteY22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08386 w 5065543"/>
              <a:gd name="connsiteY8" fmla="*/ 3476562 h 3885853"/>
              <a:gd name="connsiteX9" fmla="*/ 4819819 w 5065543"/>
              <a:gd name="connsiteY9" fmla="*/ 3539901 h 3885853"/>
              <a:gd name="connsiteX10" fmla="*/ 4735804 w 5065543"/>
              <a:gd name="connsiteY10" fmla="*/ 3804925 h 3885853"/>
              <a:gd name="connsiteX11" fmla="*/ 4229604 w 5065543"/>
              <a:gd name="connsiteY11" fmla="*/ 3851522 h 3885853"/>
              <a:gd name="connsiteX12" fmla="*/ 904564 w 5065543"/>
              <a:gd name="connsiteY12" fmla="*/ 3793288 h 3885853"/>
              <a:gd name="connsiteX13" fmla="*/ 451805 w 5065543"/>
              <a:gd name="connsiteY13" fmla="*/ 3738960 h 3885853"/>
              <a:gd name="connsiteX14" fmla="*/ 417467 w 5065543"/>
              <a:gd name="connsiteY14" fmla="*/ 3743134 h 3885853"/>
              <a:gd name="connsiteX15" fmla="*/ 47039 w 5065543"/>
              <a:gd name="connsiteY15" fmla="*/ 3447046 h 3885853"/>
              <a:gd name="connsiteX16" fmla="*/ 38763 w 5065543"/>
              <a:gd name="connsiteY16" fmla="*/ 3414896 h 3885853"/>
              <a:gd name="connsiteX17" fmla="*/ 28376 w 5065543"/>
              <a:gd name="connsiteY17" fmla="*/ 3388641 h 3885853"/>
              <a:gd name="connsiteX18" fmla="*/ 14642 w 5065543"/>
              <a:gd name="connsiteY18" fmla="*/ 2681940 h 3885853"/>
              <a:gd name="connsiteX19" fmla="*/ 141525 w 5065543"/>
              <a:gd name="connsiteY19" fmla="*/ 1290513 h 3885853"/>
              <a:gd name="connsiteX20" fmla="*/ 968842 w 5065543"/>
              <a:gd name="connsiteY20" fmla="*/ 590018 h 3885853"/>
              <a:gd name="connsiteX21" fmla="*/ 986774 w 5065543"/>
              <a:gd name="connsiteY21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08386 w 5065543"/>
              <a:gd name="connsiteY8" fmla="*/ 3476562 h 3885853"/>
              <a:gd name="connsiteX9" fmla="*/ 4993239 w 5065543"/>
              <a:gd name="connsiteY9" fmla="*/ 3784266 h 3885853"/>
              <a:gd name="connsiteX10" fmla="*/ 4735804 w 5065543"/>
              <a:gd name="connsiteY10" fmla="*/ 3804925 h 3885853"/>
              <a:gd name="connsiteX11" fmla="*/ 4229604 w 5065543"/>
              <a:gd name="connsiteY11" fmla="*/ 3851522 h 3885853"/>
              <a:gd name="connsiteX12" fmla="*/ 904564 w 5065543"/>
              <a:gd name="connsiteY12" fmla="*/ 3793288 h 3885853"/>
              <a:gd name="connsiteX13" fmla="*/ 451805 w 5065543"/>
              <a:gd name="connsiteY13" fmla="*/ 3738960 h 3885853"/>
              <a:gd name="connsiteX14" fmla="*/ 417467 w 5065543"/>
              <a:gd name="connsiteY14" fmla="*/ 3743134 h 3885853"/>
              <a:gd name="connsiteX15" fmla="*/ 47039 w 5065543"/>
              <a:gd name="connsiteY15" fmla="*/ 3447046 h 3885853"/>
              <a:gd name="connsiteX16" fmla="*/ 38763 w 5065543"/>
              <a:gd name="connsiteY16" fmla="*/ 3414896 h 3885853"/>
              <a:gd name="connsiteX17" fmla="*/ 28376 w 5065543"/>
              <a:gd name="connsiteY17" fmla="*/ 3388641 h 3885853"/>
              <a:gd name="connsiteX18" fmla="*/ 14642 w 5065543"/>
              <a:gd name="connsiteY18" fmla="*/ 2681940 h 3885853"/>
              <a:gd name="connsiteX19" fmla="*/ 141525 w 5065543"/>
              <a:gd name="connsiteY19" fmla="*/ 1290513 h 3885853"/>
              <a:gd name="connsiteX20" fmla="*/ 968842 w 5065543"/>
              <a:gd name="connsiteY20" fmla="*/ 590018 h 3885853"/>
              <a:gd name="connsiteX21" fmla="*/ 986774 w 5065543"/>
              <a:gd name="connsiteY21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735804 w 5065543"/>
              <a:gd name="connsiteY9" fmla="*/ 3804925 h 3885853"/>
              <a:gd name="connsiteX10" fmla="*/ 4229604 w 5065543"/>
              <a:gd name="connsiteY10" fmla="*/ 3851522 h 3885853"/>
              <a:gd name="connsiteX11" fmla="*/ 904564 w 5065543"/>
              <a:gd name="connsiteY11" fmla="*/ 3793288 h 3885853"/>
              <a:gd name="connsiteX12" fmla="*/ 451805 w 5065543"/>
              <a:gd name="connsiteY12" fmla="*/ 3738960 h 3885853"/>
              <a:gd name="connsiteX13" fmla="*/ 417467 w 5065543"/>
              <a:gd name="connsiteY13" fmla="*/ 3743134 h 3885853"/>
              <a:gd name="connsiteX14" fmla="*/ 47039 w 5065543"/>
              <a:gd name="connsiteY14" fmla="*/ 3447046 h 3885853"/>
              <a:gd name="connsiteX15" fmla="*/ 38763 w 5065543"/>
              <a:gd name="connsiteY15" fmla="*/ 3414896 h 3885853"/>
              <a:gd name="connsiteX16" fmla="*/ 28376 w 5065543"/>
              <a:gd name="connsiteY16" fmla="*/ 3388641 h 3885853"/>
              <a:gd name="connsiteX17" fmla="*/ 14642 w 5065543"/>
              <a:gd name="connsiteY17" fmla="*/ 2681940 h 3885853"/>
              <a:gd name="connsiteX18" fmla="*/ 141525 w 5065543"/>
              <a:gd name="connsiteY18" fmla="*/ 1290513 h 3885853"/>
              <a:gd name="connsiteX19" fmla="*/ 968842 w 5065543"/>
              <a:gd name="connsiteY19" fmla="*/ 590018 h 3885853"/>
              <a:gd name="connsiteX20" fmla="*/ 986774 w 5065543"/>
              <a:gd name="connsiteY20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229604 w 5065543"/>
              <a:gd name="connsiteY9" fmla="*/ 3851522 h 3885853"/>
              <a:gd name="connsiteX10" fmla="*/ 904564 w 5065543"/>
              <a:gd name="connsiteY10" fmla="*/ 3793288 h 3885853"/>
              <a:gd name="connsiteX11" fmla="*/ 451805 w 5065543"/>
              <a:gd name="connsiteY11" fmla="*/ 3738960 h 3885853"/>
              <a:gd name="connsiteX12" fmla="*/ 417467 w 5065543"/>
              <a:gd name="connsiteY12" fmla="*/ 3743134 h 3885853"/>
              <a:gd name="connsiteX13" fmla="*/ 47039 w 5065543"/>
              <a:gd name="connsiteY13" fmla="*/ 3447046 h 3885853"/>
              <a:gd name="connsiteX14" fmla="*/ 38763 w 5065543"/>
              <a:gd name="connsiteY14" fmla="*/ 3414896 h 3885853"/>
              <a:gd name="connsiteX15" fmla="*/ 28376 w 5065543"/>
              <a:gd name="connsiteY15" fmla="*/ 3388641 h 3885853"/>
              <a:gd name="connsiteX16" fmla="*/ 14642 w 5065543"/>
              <a:gd name="connsiteY16" fmla="*/ 2681940 h 3885853"/>
              <a:gd name="connsiteX17" fmla="*/ 141525 w 5065543"/>
              <a:gd name="connsiteY17" fmla="*/ 1290513 h 3885853"/>
              <a:gd name="connsiteX18" fmla="*/ 968842 w 5065543"/>
              <a:gd name="connsiteY18" fmla="*/ 590018 h 3885853"/>
              <a:gd name="connsiteX19" fmla="*/ 986774 w 5065543"/>
              <a:gd name="connsiteY19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229604 w 5065543"/>
              <a:gd name="connsiteY9" fmla="*/ 3851522 h 3885853"/>
              <a:gd name="connsiteX10" fmla="*/ 904564 w 5065543"/>
              <a:gd name="connsiteY10" fmla="*/ 3793288 h 3885853"/>
              <a:gd name="connsiteX11" fmla="*/ 451805 w 5065543"/>
              <a:gd name="connsiteY11" fmla="*/ 3738960 h 3885853"/>
              <a:gd name="connsiteX12" fmla="*/ 417467 w 5065543"/>
              <a:gd name="connsiteY12" fmla="*/ 3743134 h 3885853"/>
              <a:gd name="connsiteX13" fmla="*/ 47039 w 5065543"/>
              <a:gd name="connsiteY13" fmla="*/ 3447046 h 3885853"/>
              <a:gd name="connsiteX14" fmla="*/ 38763 w 5065543"/>
              <a:gd name="connsiteY14" fmla="*/ 3414896 h 3885853"/>
              <a:gd name="connsiteX15" fmla="*/ 28376 w 5065543"/>
              <a:gd name="connsiteY15" fmla="*/ 3388641 h 3885853"/>
              <a:gd name="connsiteX16" fmla="*/ 14642 w 5065543"/>
              <a:gd name="connsiteY16" fmla="*/ 2681940 h 3885853"/>
              <a:gd name="connsiteX17" fmla="*/ 141525 w 5065543"/>
              <a:gd name="connsiteY17" fmla="*/ 1290513 h 3885853"/>
              <a:gd name="connsiteX18" fmla="*/ 968842 w 5065543"/>
              <a:gd name="connsiteY18" fmla="*/ 590018 h 3885853"/>
              <a:gd name="connsiteX19" fmla="*/ 986774 w 5065543"/>
              <a:gd name="connsiteY19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229604 w 5065543"/>
              <a:gd name="connsiteY9" fmla="*/ 3851522 h 3885853"/>
              <a:gd name="connsiteX10" fmla="*/ 904564 w 5065543"/>
              <a:gd name="connsiteY10" fmla="*/ 3793288 h 3885853"/>
              <a:gd name="connsiteX11" fmla="*/ 451805 w 5065543"/>
              <a:gd name="connsiteY11" fmla="*/ 3738960 h 3885853"/>
              <a:gd name="connsiteX12" fmla="*/ 417467 w 5065543"/>
              <a:gd name="connsiteY12" fmla="*/ 3743134 h 3885853"/>
              <a:gd name="connsiteX13" fmla="*/ 47039 w 5065543"/>
              <a:gd name="connsiteY13" fmla="*/ 3447046 h 3885853"/>
              <a:gd name="connsiteX14" fmla="*/ 38763 w 5065543"/>
              <a:gd name="connsiteY14" fmla="*/ 3414896 h 3885853"/>
              <a:gd name="connsiteX15" fmla="*/ 28376 w 5065543"/>
              <a:gd name="connsiteY15" fmla="*/ 3388641 h 3885853"/>
              <a:gd name="connsiteX16" fmla="*/ 14642 w 5065543"/>
              <a:gd name="connsiteY16" fmla="*/ 2681940 h 3885853"/>
              <a:gd name="connsiteX17" fmla="*/ 141525 w 5065543"/>
              <a:gd name="connsiteY17" fmla="*/ 1290513 h 3885853"/>
              <a:gd name="connsiteX18" fmla="*/ 968842 w 5065543"/>
              <a:gd name="connsiteY18" fmla="*/ 590018 h 3885853"/>
              <a:gd name="connsiteX19" fmla="*/ 986774 w 5065543"/>
              <a:gd name="connsiteY19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4993239 w 5065543"/>
              <a:gd name="connsiteY7" fmla="*/ 3784266 h 3885853"/>
              <a:gd name="connsiteX8" fmla="*/ 4229604 w 5065543"/>
              <a:gd name="connsiteY8" fmla="*/ 3851522 h 3885853"/>
              <a:gd name="connsiteX9" fmla="*/ 904564 w 5065543"/>
              <a:gd name="connsiteY9" fmla="*/ 3793288 h 3885853"/>
              <a:gd name="connsiteX10" fmla="*/ 451805 w 5065543"/>
              <a:gd name="connsiteY10" fmla="*/ 3738960 h 3885853"/>
              <a:gd name="connsiteX11" fmla="*/ 417467 w 5065543"/>
              <a:gd name="connsiteY11" fmla="*/ 3743134 h 3885853"/>
              <a:gd name="connsiteX12" fmla="*/ 47039 w 5065543"/>
              <a:gd name="connsiteY12" fmla="*/ 3447046 h 3885853"/>
              <a:gd name="connsiteX13" fmla="*/ 38763 w 5065543"/>
              <a:gd name="connsiteY13" fmla="*/ 3414896 h 3885853"/>
              <a:gd name="connsiteX14" fmla="*/ 28376 w 5065543"/>
              <a:gd name="connsiteY14" fmla="*/ 3388641 h 3885853"/>
              <a:gd name="connsiteX15" fmla="*/ 14642 w 5065543"/>
              <a:gd name="connsiteY15" fmla="*/ 2681940 h 3885853"/>
              <a:gd name="connsiteX16" fmla="*/ 141525 w 5065543"/>
              <a:gd name="connsiteY16" fmla="*/ 1290513 h 3885853"/>
              <a:gd name="connsiteX17" fmla="*/ 968842 w 5065543"/>
              <a:gd name="connsiteY17" fmla="*/ 590018 h 3885853"/>
              <a:gd name="connsiteX18" fmla="*/ 986774 w 5065543"/>
              <a:gd name="connsiteY18" fmla="*/ 0 h 3885853"/>
              <a:gd name="connsiteX0" fmla="*/ 986774 w 5073884"/>
              <a:gd name="connsiteY0" fmla="*/ 0 h 3885853"/>
              <a:gd name="connsiteX1" fmla="*/ 1598492 w 5073884"/>
              <a:gd name="connsiteY1" fmla="*/ 571743 h 3885853"/>
              <a:gd name="connsiteX2" fmla="*/ 4623587 w 5073884"/>
              <a:gd name="connsiteY2" fmla="*/ 815032 h 3885853"/>
              <a:gd name="connsiteX3" fmla="*/ 5045794 w 5073884"/>
              <a:gd name="connsiteY3" fmla="*/ 2583837 h 3885853"/>
              <a:gd name="connsiteX4" fmla="*/ 5065097 w 5073884"/>
              <a:gd name="connsiteY4" fmla="*/ 3007422 h 3885853"/>
              <a:gd name="connsiteX5" fmla="*/ 5059336 w 5073884"/>
              <a:gd name="connsiteY5" fmla="*/ 3165214 h 3885853"/>
              <a:gd name="connsiteX6" fmla="*/ 4993239 w 5073884"/>
              <a:gd name="connsiteY6" fmla="*/ 3784266 h 3885853"/>
              <a:gd name="connsiteX7" fmla="*/ 4229604 w 5073884"/>
              <a:gd name="connsiteY7" fmla="*/ 3851522 h 3885853"/>
              <a:gd name="connsiteX8" fmla="*/ 904564 w 5073884"/>
              <a:gd name="connsiteY8" fmla="*/ 3793288 h 3885853"/>
              <a:gd name="connsiteX9" fmla="*/ 451805 w 5073884"/>
              <a:gd name="connsiteY9" fmla="*/ 3738960 h 3885853"/>
              <a:gd name="connsiteX10" fmla="*/ 417467 w 5073884"/>
              <a:gd name="connsiteY10" fmla="*/ 3743134 h 3885853"/>
              <a:gd name="connsiteX11" fmla="*/ 47039 w 5073884"/>
              <a:gd name="connsiteY11" fmla="*/ 3447046 h 3885853"/>
              <a:gd name="connsiteX12" fmla="*/ 38763 w 5073884"/>
              <a:gd name="connsiteY12" fmla="*/ 3414896 h 3885853"/>
              <a:gd name="connsiteX13" fmla="*/ 28376 w 5073884"/>
              <a:gd name="connsiteY13" fmla="*/ 3388641 h 3885853"/>
              <a:gd name="connsiteX14" fmla="*/ 14642 w 5073884"/>
              <a:gd name="connsiteY14" fmla="*/ 2681940 h 3885853"/>
              <a:gd name="connsiteX15" fmla="*/ 141525 w 5073884"/>
              <a:gd name="connsiteY15" fmla="*/ 1290513 h 3885853"/>
              <a:gd name="connsiteX16" fmla="*/ 968842 w 5073884"/>
              <a:gd name="connsiteY16" fmla="*/ 590018 h 3885853"/>
              <a:gd name="connsiteX17" fmla="*/ 986774 w 5073884"/>
              <a:gd name="connsiteY17" fmla="*/ 0 h 3885853"/>
              <a:gd name="connsiteX0" fmla="*/ 986774 w 5078114"/>
              <a:gd name="connsiteY0" fmla="*/ 0 h 3885853"/>
              <a:gd name="connsiteX1" fmla="*/ 1598492 w 5078114"/>
              <a:gd name="connsiteY1" fmla="*/ 571743 h 3885853"/>
              <a:gd name="connsiteX2" fmla="*/ 4623587 w 5078114"/>
              <a:gd name="connsiteY2" fmla="*/ 815032 h 3885853"/>
              <a:gd name="connsiteX3" fmla="*/ 5045794 w 5078114"/>
              <a:gd name="connsiteY3" fmla="*/ 2583837 h 3885853"/>
              <a:gd name="connsiteX4" fmla="*/ 5065097 w 5078114"/>
              <a:gd name="connsiteY4" fmla="*/ 3007422 h 3885853"/>
              <a:gd name="connsiteX5" fmla="*/ 4993239 w 5078114"/>
              <a:gd name="connsiteY5" fmla="*/ 3784266 h 3885853"/>
              <a:gd name="connsiteX6" fmla="*/ 4229604 w 5078114"/>
              <a:gd name="connsiteY6" fmla="*/ 3851522 h 3885853"/>
              <a:gd name="connsiteX7" fmla="*/ 904564 w 5078114"/>
              <a:gd name="connsiteY7" fmla="*/ 3793288 h 3885853"/>
              <a:gd name="connsiteX8" fmla="*/ 451805 w 5078114"/>
              <a:gd name="connsiteY8" fmla="*/ 3738960 h 3885853"/>
              <a:gd name="connsiteX9" fmla="*/ 417467 w 5078114"/>
              <a:gd name="connsiteY9" fmla="*/ 3743134 h 3885853"/>
              <a:gd name="connsiteX10" fmla="*/ 47039 w 5078114"/>
              <a:gd name="connsiteY10" fmla="*/ 3447046 h 3885853"/>
              <a:gd name="connsiteX11" fmla="*/ 38763 w 5078114"/>
              <a:gd name="connsiteY11" fmla="*/ 3414896 h 3885853"/>
              <a:gd name="connsiteX12" fmla="*/ 28376 w 5078114"/>
              <a:gd name="connsiteY12" fmla="*/ 3388641 h 3885853"/>
              <a:gd name="connsiteX13" fmla="*/ 14642 w 5078114"/>
              <a:gd name="connsiteY13" fmla="*/ 2681940 h 3885853"/>
              <a:gd name="connsiteX14" fmla="*/ 141525 w 5078114"/>
              <a:gd name="connsiteY14" fmla="*/ 1290513 h 3885853"/>
              <a:gd name="connsiteX15" fmla="*/ 968842 w 5078114"/>
              <a:gd name="connsiteY15" fmla="*/ 590018 h 3885853"/>
              <a:gd name="connsiteX16" fmla="*/ 986774 w 5078114"/>
              <a:gd name="connsiteY16" fmla="*/ 0 h 3885853"/>
              <a:gd name="connsiteX0" fmla="*/ 986774 w 5094085"/>
              <a:gd name="connsiteY0" fmla="*/ 0 h 3885853"/>
              <a:gd name="connsiteX1" fmla="*/ 1598492 w 5094085"/>
              <a:gd name="connsiteY1" fmla="*/ 571743 h 3885853"/>
              <a:gd name="connsiteX2" fmla="*/ 4623587 w 5094085"/>
              <a:gd name="connsiteY2" fmla="*/ 815032 h 3885853"/>
              <a:gd name="connsiteX3" fmla="*/ 5045794 w 5094085"/>
              <a:gd name="connsiteY3" fmla="*/ 2583837 h 3885853"/>
              <a:gd name="connsiteX4" fmla="*/ 4993239 w 5094085"/>
              <a:gd name="connsiteY4" fmla="*/ 3784266 h 3885853"/>
              <a:gd name="connsiteX5" fmla="*/ 4229604 w 5094085"/>
              <a:gd name="connsiteY5" fmla="*/ 3851522 h 3885853"/>
              <a:gd name="connsiteX6" fmla="*/ 904564 w 5094085"/>
              <a:gd name="connsiteY6" fmla="*/ 3793288 h 3885853"/>
              <a:gd name="connsiteX7" fmla="*/ 451805 w 5094085"/>
              <a:gd name="connsiteY7" fmla="*/ 3738960 h 3885853"/>
              <a:gd name="connsiteX8" fmla="*/ 417467 w 5094085"/>
              <a:gd name="connsiteY8" fmla="*/ 3743134 h 3885853"/>
              <a:gd name="connsiteX9" fmla="*/ 47039 w 5094085"/>
              <a:gd name="connsiteY9" fmla="*/ 3447046 h 3885853"/>
              <a:gd name="connsiteX10" fmla="*/ 38763 w 5094085"/>
              <a:gd name="connsiteY10" fmla="*/ 3414896 h 3885853"/>
              <a:gd name="connsiteX11" fmla="*/ 28376 w 5094085"/>
              <a:gd name="connsiteY11" fmla="*/ 3388641 h 3885853"/>
              <a:gd name="connsiteX12" fmla="*/ 14642 w 5094085"/>
              <a:gd name="connsiteY12" fmla="*/ 2681940 h 3885853"/>
              <a:gd name="connsiteX13" fmla="*/ 141525 w 5094085"/>
              <a:gd name="connsiteY13" fmla="*/ 1290513 h 3885853"/>
              <a:gd name="connsiteX14" fmla="*/ 968842 w 5094085"/>
              <a:gd name="connsiteY14" fmla="*/ 590018 h 3885853"/>
              <a:gd name="connsiteX15" fmla="*/ 986774 w 5094085"/>
              <a:gd name="connsiteY15" fmla="*/ 0 h 3885853"/>
              <a:gd name="connsiteX0" fmla="*/ 986774 w 5062386"/>
              <a:gd name="connsiteY0" fmla="*/ 0 h 3895361"/>
              <a:gd name="connsiteX1" fmla="*/ 1598492 w 5062386"/>
              <a:gd name="connsiteY1" fmla="*/ 571743 h 3895361"/>
              <a:gd name="connsiteX2" fmla="*/ 4623587 w 5062386"/>
              <a:gd name="connsiteY2" fmla="*/ 815032 h 3895361"/>
              <a:gd name="connsiteX3" fmla="*/ 5045794 w 5062386"/>
              <a:gd name="connsiteY3" fmla="*/ 2583837 h 3895361"/>
              <a:gd name="connsiteX4" fmla="*/ 4851350 w 5062386"/>
              <a:gd name="connsiteY4" fmla="*/ 3634494 h 3895361"/>
              <a:gd name="connsiteX5" fmla="*/ 4229604 w 5062386"/>
              <a:gd name="connsiteY5" fmla="*/ 3851522 h 3895361"/>
              <a:gd name="connsiteX6" fmla="*/ 904564 w 5062386"/>
              <a:gd name="connsiteY6" fmla="*/ 3793288 h 3895361"/>
              <a:gd name="connsiteX7" fmla="*/ 451805 w 5062386"/>
              <a:gd name="connsiteY7" fmla="*/ 3738960 h 3895361"/>
              <a:gd name="connsiteX8" fmla="*/ 417467 w 5062386"/>
              <a:gd name="connsiteY8" fmla="*/ 3743134 h 3895361"/>
              <a:gd name="connsiteX9" fmla="*/ 47039 w 5062386"/>
              <a:gd name="connsiteY9" fmla="*/ 3447046 h 3895361"/>
              <a:gd name="connsiteX10" fmla="*/ 38763 w 5062386"/>
              <a:gd name="connsiteY10" fmla="*/ 3414896 h 3895361"/>
              <a:gd name="connsiteX11" fmla="*/ 28376 w 5062386"/>
              <a:gd name="connsiteY11" fmla="*/ 3388641 h 3895361"/>
              <a:gd name="connsiteX12" fmla="*/ 14642 w 5062386"/>
              <a:gd name="connsiteY12" fmla="*/ 2681940 h 3895361"/>
              <a:gd name="connsiteX13" fmla="*/ 141525 w 5062386"/>
              <a:gd name="connsiteY13" fmla="*/ 1290513 h 3895361"/>
              <a:gd name="connsiteX14" fmla="*/ 968842 w 5062386"/>
              <a:gd name="connsiteY14" fmla="*/ 590018 h 3895361"/>
              <a:gd name="connsiteX15" fmla="*/ 986774 w 5062386"/>
              <a:gd name="connsiteY15" fmla="*/ 0 h 3895361"/>
              <a:gd name="connsiteX0" fmla="*/ 986774 w 5051609"/>
              <a:gd name="connsiteY0" fmla="*/ 0 h 3895361"/>
              <a:gd name="connsiteX1" fmla="*/ 1598492 w 5051609"/>
              <a:gd name="connsiteY1" fmla="*/ 571743 h 3895361"/>
              <a:gd name="connsiteX2" fmla="*/ 4623587 w 5051609"/>
              <a:gd name="connsiteY2" fmla="*/ 815032 h 3895361"/>
              <a:gd name="connsiteX3" fmla="*/ 5045794 w 5051609"/>
              <a:gd name="connsiteY3" fmla="*/ 2583837 h 3895361"/>
              <a:gd name="connsiteX4" fmla="*/ 4851350 w 5051609"/>
              <a:gd name="connsiteY4" fmla="*/ 3634494 h 3895361"/>
              <a:gd name="connsiteX5" fmla="*/ 4229604 w 5051609"/>
              <a:gd name="connsiteY5" fmla="*/ 3851522 h 3895361"/>
              <a:gd name="connsiteX6" fmla="*/ 904564 w 5051609"/>
              <a:gd name="connsiteY6" fmla="*/ 3793288 h 3895361"/>
              <a:gd name="connsiteX7" fmla="*/ 451805 w 5051609"/>
              <a:gd name="connsiteY7" fmla="*/ 3738960 h 3895361"/>
              <a:gd name="connsiteX8" fmla="*/ 417467 w 5051609"/>
              <a:gd name="connsiteY8" fmla="*/ 3743134 h 3895361"/>
              <a:gd name="connsiteX9" fmla="*/ 47039 w 5051609"/>
              <a:gd name="connsiteY9" fmla="*/ 3447046 h 3895361"/>
              <a:gd name="connsiteX10" fmla="*/ 38763 w 5051609"/>
              <a:gd name="connsiteY10" fmla="*/ 3414896 h 3895361"/>
              <a:gd name="connsiteX11" fmla="*/ 28376 w 5051609"/>
              <a:gd name="connsiteY11" fmla="*/ 3388641 h 3895361"/>
              <a:gd name="connsiteX12" fmla="*/ 14642 w 5051609"/>
              <a:gd name="connsiteY12" fmla="*/ 2681940 h 3895361"/>
              <a:gd name="connsiteX13" fmla="*/ 141525 w 5051609"/>
              <a:gd name="connsiteY13" fmla="*/ 1290513 h 3895361"/>
              <a:gd name="connsiteX14" fmla="*/ 968842 w 5051609"/>
              <a:gd name="connsiteY14" fmla="*/ 590018 h 3895361"/>
              <a:gd name="connsiteX15" fmla="*/ 986774 w 5051609"/>
              <a:gd name="connsiteY15" fmla="*/ 0 h 3895361"/>
              <a:gd name="connsiteX0" fmla="*/ 986774 w 5100973"/>
              <a:gd name="connsiteY0" fmla="*/ 0 h 3895361"/>
              <a:gd name="connsiteX1" fmla="*/ 1598492 w 5100973"/>
              <a:gd name="connsiteY1" fmla="*/ 571743 h 3895361"/>
              <a:gd name="connsiteX2" fmla="*/ 4623587 w 5100973"/>
              <a:gd name="connsiteY2" fmla="*/ 815032 h 3895361"/>
              <a:gd name="connsiteX3" fmla="*/ 5100973 w 5100973"/>
              <a:gd name="connsiteY3" fmla="*/ 2118754 h 3895361"/>
              <a:gd name="connsiteX4" fmla="*/ 4851350 w 5100973"/>
              <a:gd name="connsiteY4" fmla="*/ 3634494 h 3895361"/>
              <a:gd name="connsiteX5" fmla="*/ 4229604 w 5100973"/>
              <a:gd name="connsiteY5" fmla="*/ 3851522 h 3895361"/>
              <a:gd name="connsiteX6" fmla="*/ 904564 w 5100973"/>
              <a:gd name="connsiteY6" fmla="*/ 3793288 h 3895361"/>
              <a:gd name="connsiteX7" fmla="*/ 451805 w 5100973"/>
              <a:gd name="connsiteY7" fmla="*/ 3738960 h 3895361"/>
              <a:gd name="connsiteX8" fmla="*/ 417467 w 5100973"/>
              <a:gd name="connsiteY8" fmla="*/ 3743134 h 3895361"/>
              <a:gd name="connsiteX9" fmla="*/ 47039 w 5100973"/>
              <a:gd name="connsiteY9" fmla="*/ 3447046 h 3895361"/>
              <a:gd name="connsiteX10" fmla="*/ 38763 w 5100973"/>
              <a:gd name="connsiteY10" fmla="*/ 3414896 h 3895361"/>
              <a:gd name="connsiteX11" fmla="*/ 28376 w 5100973"/>
              <a:gd name="connsiteY11" fmla="*/ 3388641 h 3895361"/>
              <a:gd name="connsiteX12" fmla="*/ 14642 w 5100973"/>
              <a:gd name="connsiteY12" fmla="*/ 2681940 h 3895361"/>
              <a:gd name="connsiteX13" fmla="*/ 141525 w 5100973"/>
              <a:gd name="connsiteY13" fmla="*/ 1290513 h 3895361"/>
              <a:gd name="connsiteX14" fmla="*/ 968842 w 5100973"/>
              <a:gd name="connsiteY14" fmla="*/ 590018 h 3895361"/>
              <a:gd name="connsiteX15" fmla="*/ 986774 w 5100973"/>
              <a:gd name="connsiteY15" fmla="*/ 0 h 3895361"/>
              <a:gd name="connsiteX0" fmla="*/ 986774 w 5100973"/>
              <a:gd name="connsiteY0" fmla="*/ 0 h 3895361"/>
              <a:gd name="connsiteX1" fmla="*/ 1598492 w 5100973"/>
              <a:gd name="connsiteY1" fmla="*/ 571743 h 3895361"/>
              <a:gd name="connsiteX2" fmla="*/ 4623587 w 5100973"/>
              <a:gd name="connsiteY2" fmla="*/ 815032 h 3895361"/>
              <a:gd name="connsiteX3" fmla="*/ 5100973 w 5100973"/>
              <a:gd name="connsiteY3" fmla="*/ 2118754 h 3895361"/>
              <a:gd name="connsiteX4" fmla="*/ 4851350 w 5100973"/>
              <a:gd name="connsiteY4" fmla="*/ 3634494 h 3895361"/>
              <a:gd name="connsiteX5" fmla="*/ 4229604 w 5100973"/>
              <a:gd name="connsiteY5" fmla="*/ 3851522 h 3895361"/>
              <a:gd name="connsiteX6" fmla="*/ 904564 w 5100973"/>
              <a:gd name="connsiteY6" fmla="*/ 3793288 h 3895361"/>
              <a:gd name="connsiteX7" fmla="*/ 451805 w 5100973"/>
              <a:gd name="connsiteY7" fmla="*/ 3738960 h 3895361"/>
              <a:gd name="connsiteX8" fmla="*/ 417467 w 5100973"/>
              <a:gd name="connsiteY8" fmla="*/ 3743134 h 3895361"/>
              <a:gd name="connsiteX9" fmla="*/ 47039 w 5100973"/>
              <a:gd name="connsiteY9" fmla="*/ 3447046 h 3895361"/>
              <a:gd name="connsiteX10" fmla="*/ 38763 w 5100973"/>
              <a:gd name="connsiteY10" fmla="*/ 3414896 h 3895361"/>
              <a:gd name="connsiteX11" fmla="*/ 28376 w 5100973"/>
              <a:gd name="connsiteY11" fmla="*/ 3388641 h 3895361"/>
              <a:gd name="connsiteX12" fmla="*/ 14642 w 5100973"/>
              <a:gd name="connsiteY12" fmla="*/ 2681940 h 3895361"/>
              <a:gd name="connsiteX13" fmla="*/ 141525 w 5100973"/>
              <a:gd name="connsiteY13" fmla="*/ 1290513 h 3895361"/>
              <a:gd name="connsiteX14" fmla="*/ 968842 w 5100973"/>
              <a:gd name="connsiteY14" fmla="*/ 590018 h 3895361"/>
              <a:gd name="connsiteX15" fmla="*/ 986774 w 5100973"/>
              <a:gd name="connsiteY15" fmla="*/ 0 h 3895361"/>
              <a:gd name="connsiteX0" fmla="*/ 986774 w 5100973"/>
              <a:gd name="connsiteY0" fmla="*/ 0 h 3895361"/>
              <a:gd name="connsiteX1" fmla="*/ 1598492 w 5100973"/>
              <a:gd name="connsiteY1" fmla="*/ 571743 h 3895361"/>
              <a:gd name="connsiteX2" fmla="*/ 4623587 w 5100973"/>
              <a:gd name="connsiteY2" fmla="*/ 815032 h 3895361"/>
              <a:gd name="connsiteX3" fmla="*/ 5100973 w 5100973"/>
              <a:gd name="connsiteY3" fmla="*/ 2118754 h 3895361"/>
              <a:gd name="connsiteX4" fmla="*/ 4851350 w 5100973"/>
              <a:gd name="connsiteY4" fmla="*/ 3634494 h 3895361"/>
              <a:gd name="connsiteX5" fmla="*/ 4229604 w 5100973"/>
              <a:gd name="connsiteY5" fmla="*/ 3851522 h 3895361"/>
              <a:gd name="connsiteX6" fmla="*/ 904564 w 5100973"/>
              <a:gd name="connsiteY6" fmla="*/ 3793288 h 3895361"/>
              <a:gd name="connsiteX7" fmla="*/ 451805 w 5100973"/>
              <a:gd name="connsiteY7" fmla="*/ 3738960 h 3895361"/>
              <a:gd name="connsiteX8" fmla="*/ 417467 w 5100973"/>
              <a:gd name="connsiteY8" fmla="*/ 3743134 h 3895361"/>
              <a:gd name="connsiteX9" fmla="*/ 47039 w 5100973"/>
              <a:gd name="connsiteY9" fmla="*/ 3447046 h 3895361"/>
              <a:gd name="connsiteX10" fmla="*/ 38763 w 5100973"/>
              <a:gd name="connsiteY10" fmla="*/ 3414896 h 3895361"/>
              <a:gd name="connsiteX11" fmla="*/ 28376 w 5100973"/>
              <a:gd name="connsiteY11" fmla="*/ 3388641 h 3895361"/>
              <a:gd name="connsiteX12" fmla="*/ 14642 w 5100973"/>
              <a:gd name="connsiteY12" fmla="*/ 2681940 h 3895361"/>
              <a:gd name="connsiteX13" fmla="*/ 141525 w 5100973"/>
              <a:gd name="connsiteY13" fmla="*/ 1290513 h 3895361"/>
              <a:gd name="connsiteX14" fmla="*/ 968842 w 5100973"/>
              <a:gd name="connsiteY14" fmla="*/ 590018 h 3895361"/>
              <a:gd name="connsiteX15" fmla="*/ 986774 w 5100973"/>
              <a:gd name="connsiteY15" fmla="*/ 0 h 3895361"/>
              <a:gd name="connsiteX0" fmla="*/ 986774 w 5100973"/>
              <a:gd name="connsiteY0" fmla="*/ 0 h 3992101"/>
              <a:gd name="connsiteX1" fmla="*/ 1598492 w 5100973"/>
              <a:gd name="connsiteY1" fmla="*/ 571743 h 3992101"/>
              <a:gd name="connsiteX2" fmla="*/ 4623587 w 5100973"/>
              <a:gd name="connsiteY2" fmla="*/ 815032 h 3992101"/>
              <a:gd name="connsiteX3" fmla="*/ 5100973 w 5100973"/>
              <a:gd name="connsiteY3" fmla="*/ 2118754 h 3992101"/>
              <a:gd name="connsiteX4" fmla="*/ 4851350 w 5100973"/>
              <a:gd name="connsiteY4" fmla="*/ 3634494 h 3992101"/>
              <a:gd name="connsiteX5" fmla="*/ 3796052 w 5100973"/>
              <a:gd name="connsiteY5" fmla="*/ 3985529 h 3992101"/>
              <a:gd name="connsiteX6" fmla="*/ 904564 w 5100973"/>
              <a:gd name="connsiteY6" fmla="*/ 3793288 h 3992101"/>
              <a:gd name="connsiteX7" fmla="*/ 451805 w 5100973"/>
              <a:gd name="connsiteY7" fmla="*/ 3738960 h 3992101"/>
              <a:gd name="connsiteX8" fmla="*/ 417467 w 5100973"/>
              <a:gd name="connsiteY8" fmla="*/ 3743134 h 3992101"/>
              <a:gd name="connsiteX9" fmla="*/ 47039 w 5100973"/>
              <a:gd name="connsiteY9" fmla="*/ 3447046 h 3992101"/>
              <a:gd name="connsiteX10" fmla="*/ 38763 w 5100973"/>
              <a:gd name="connsiteY10" fmla="*/ 3414896 h 3992101"/>
              <a:gd name="connsiteX11" fmla="*/ 28376 w 5100973"/>
              <a:gd name="connsiteY11" fmla="*/ 3388641 h 3992101"/>
              <a:gd name="connsiteX12" fmla="*/ 14642 w 5100973"/>
              <a:gd name="connsiteY12" fmla="*/ 2681940 h 3992101"/>
              <a:gd name="connsiteX13" fmla="*/ 141525 w 5100973"/>
              <a:gd name="connsiteY13" fmla="*/ 1290513 h 3992101"/>
              <a:gd name="connsiteX14" fmla="*/ 968842 w 5100973"/>
              <a:gd name="connsiteY14" fmla="*/ 590018 h 3992101"/>
              <a:gd name="connsiteX15" fmla="*/ 986774 w 5100973"/>
              <a:gd name="connsiteY15" fmla="*/ 0 h 3992101"/>
              <a:gd name="connsiteX0" fmla="*/ 986774 w 5100973"/>
              <a:gd name="connsiteY0" fmla="*/ 0 h 3992101"/>
              <a:gd name="connsiteX1" fmla="*/ 1598492 w 5100973"/>
              <a:gd name="connsiteY1" fmla="*/ 571743 h 3992101"/>
              <a:gd name="connsiteX2" fmla="*/ 4623587 w 5100973"/>
              <a:gd name="connsiteY2" fmla="*/ 815032 h 3992101"/>
              <a:gd name="connsiteX3" fmla="*/ 5100973 w 5100973"/>
              <a:gd name="connsiteY3" fmla="*/ 2118754 h 3992101"/>
              <a:gd name="connsiteX4" fmla="*/ 4851350 w 5100973"/>
              <a:gd name="connsiteY4" fmla="*/ 3634494 h 3992101"/>
              <a:gd name="connsiteX5" fmla="*/ 3796052 w 5100973"/>
              <a:gd name="connsiteY5" fmla="*/ 3985529 h 3992101"/>
              <a:gd name="connsiteX6" fmla="*/ 904564 w 5100973"/>
              <a:gd name="connsiteY6" fmla="*/ 3793288 h 3992101"/>
              <a:gd name="connsiteX7" fmla="*/ 451805 w 5100973"/>
              <a:gd name="connsiteY7" fmla="*/ 3738960 h 3992101"/>
              <a:gd name="connsiteX8" fmla="*/ 417467 w 5100973"/>
              <a:gd name="connsiteY8" fmla="*/ 3743134 h 3992101"/>
              <a:gd name="connsiteX9" fmla="*/ 47039 w 5100973"/>
              <a:gd name="connsiteY9" fmla="*/ 3447046 h 3992101"/>
              <a:gd name="connsiteX10" fmla="*/ 38763 w 5100973"/>
              <a:gd name="connsiteY10" fmla="*/ 3414896 h 3992101"/>
              <a:gd name="connsiteX11" fmla="*/ 28376 w 5100973"/>
              <a:gd name="connsiteY11" fmla="*/ 3388641 h 3992101"/>
              <a:gd name="connsiteX12" fmla="*/ 14642 w 5100973"/>
              <a:gd name="connsiteY12" fmla="*/ 2681940 h 3992101"/>
              <a:gd name="connsiteX13" fmla="*/ 141525 w 5100973"/>
              <a:gd name="connsiteY13" fmla="*/ 1290513 h 3992101"/>
              <a:gd name="connsiteX14" fmla="*/ 968842 w 5100973"/>
              <a:gd name="connsiteY14" fmla="*/ 590018 h 3992101"/>
              <a:gd name="connsiteX15" fmla="*/ 986774 w 5100973"/>
              <a:gd name="connsiteY15" fmla="*/ 0 h 3992101"/>
              <a:gd name="connsiteX0" fmla="*/ 986774 w 5100973"/>
              <a:gd name="connsiteY0" fmla="*/ 0 h 4001096"/>
              <a:gd name="connsiteX1" fmla="*/ 1598492 w 5100973"/>
              <a:gd name="connsiteY1" fmla="*/ 571743 h 4001096"/>
              <a:gd name="connsiteX2" fmla="*/ 4623587 w 5100973"/>
              <a:gd name="connsiteY2" fmla="*/ 815032 h 4001096"/>
              <a:gd name="connsiteX3" fmla="*/ 5100973 w 5100973"/>
              <a:gd name="connsiteY3" fmla="*/ 2118754 h 4001096"/>
              <a:gd name="connsiteX4" fmla="*/ 4851350 w 5100973"/>
              <a:gd name="connsiteY4" fmla="*/ 3634494 h 4001096"/>
              <a:gd name="connsiteX5" fmla="*/ 3796052 w 5100973"/>
              <a:gd name="connsiteY5" fmla="*/ 3985529 h 4001096"/>
              <a:gd name="connsiteX6" fmla="*/ 959744 w 5100973"/>
              <a:gd name="connsiteY6" fmla="*/ 3840584 h 4001096"/>
              <a:gd name="connsiteX7" fmla="*/ 451805 w 5100973"/>
              <a:gd name="connsiteY7" fmla="*/ 3738960 h 4001096"/>
              <a:gd name="connsiteX8" fmla="*/ 417467 w 5100973"/>
              <a:gd name="connsiteY8" fmla="*/ 3743134 h 4001096"/>
              <a:gd name="connsiteX9" fmla="*/ 47039 w 5100973"/>
              <a:gd name="connsiteY9" fmla="*/ 3447046 h 4001096"/>
              <a:gd name="connsiteX10" fmla="*/ 38763 w 5100973"/>
              <a:gd name="connsiteY10" fmla="*/ 3414896 h 4001096"/>
              <a:gd name="connsiteX11" fmla="*/ 28376 w 5100973"/>
              <a:gd name="connsiteY11" fmla="*/ 3388641 h 4001096"/>
              <a:gd name="connsiteX12" fmla="*/ 14642 w 5100973"/>
              <a:gd name="connsiteY12" fmla="*/ 2681940 h 4001096"/>
              <a:gd name="connsiteX13" fmla="*/ 141525 w 5100973"/>
              <a:gd name="connsiteY13" fmla="*/ 1290513 h 4001096"/>
              <a:gd name="connsiteX14" fmla="*/ 968842 w 5100973"/>
              <a:gd name="connsiteY14" fmla="*/ 590018 h 4001096"/>
              <a:gd name="connsiteX15" fmla="*/ 986774 w 5100973"/>
              <a:gd name="connsiteY15" fmla="*/ 0 h 4001096"/>
              <a:gd name="connsiteX0" fmla="*/ 986774 w 5100973"/>
              <a:gd name="connsiteY0" fmla="*/ 0 h 4001096"/>
              <a:gd name="connsiteX1" fmla="*/ 1598492 w 5100973"/>
              <a:gd name="connsiteY1" fmla="*/ 571743 h 4001096"/>
              <a:gd name="connsiteX2" fmla="*/ 4623587 w 5100973"/>
              <a:gd name="connsiteY2" fmla="*/ 815032 h 4001096"/>
              <a:gd name="connsiteX3" fmla="*/ 5100973 w 5100973"/>
              <a:gd name="connsiteY3" fmla="*/ 2118754 h 4001096"/>
              <a:gd name="connsiteX4" fmla="*/ 4851350 w 5100973"/>
              <a:gd name="connsiteY4" fmla="*/ 3634494 h 4001096"/>
              <a:gd name="connsiteX5" fmla="*/ 3796052 w 5100973"/>
              <a:gd name="connsiteY5" fmla="*/ 3985529 h 4001096"/>
              <a:gd name="connsiteX6" fmla="*/ 959744 w 5100973"/>
              <a:gd name="connsiteY6" fmla="*/ 3840584 h 4001096"/>
              <a:gd name="connsiteX7" fmla="*/ 451805 w 5100973"/>
              <a:gd name="connsiteY7" fmla="*/ 3738960 h 4001096"/>
              <a:gd name="connsiteX8" fmla="*/ 47039 w 5100973"/>
              <a:gd name="connsiteY8" fmla="*/ 3447046 h 4001096"/>
              <a:gd name="connsiteX9" fmla="*/ 38763 w 5100973"/>
              <a:gd name="connsiteY9" fmla="*/ 3414896 h 4001096"/>
              <a:gd name="connsiteX10" fmla="*/ 28376 w 5100973"/>
              <a:gd name="connsiteY10" fmla="*/ 3388641 h 4001096"/>
              <a:gd name="connsiteX11" fmla="*/ 14642 w 5100973"/>
              <a:gd name="connsiteY11" fmla="*/ 2681940 h 4001096"/>
              <a:gd name="connsiteX12" fmla="*/ 141525 w 5100973"/>
              <a:gd name="connsiteY12" fmla="*/ 1290513 h 4001096"/>
              <a:gd name="connsiteX13" fmla="*/ 968842 w 5100973"/>
              <a:gd name="connsiteY13" fmla="*/ 590018 h 4001096"/>
              <a:gd name="connsiteX14" fmla="*/ 986774 w 5100973"/>
              <a:gd name="connsiteY14" fmla="*/ 0 h 4001096"/>
              <a:gd name="connsiteX0" fmla="*/ 984626 w 5098825"/>
              <a:gd name="connsiteY0" fmla="*/ 0 h 4001096"/>
              <a:gd name="connsiteX1" fmla="*/ 1596344 w 5098825"/>
              <a:gd name="connsiteY1" fmla="*/ 571743 h 4001096"/>
              <a:gd name="connsiteX2" fmla="*/ 4621439 w 5098825"/>
              <a:gd name="connsiteY2" fmla="*/ 815032 h 4001096"/>
              <a:gd name="connsiteX3" fmla="*/ 5098825 w 5098825"/>
              <a:gd name="connsiteY3" fmla="*/ 2118754 h 4001096"/>
              <a:gd name="connsiteX4" fmla="*/ 4849202 w 5098825"/>
              <a:gd name="connsiteY4" fmla="*/ 3634494 h 4001096"/>
              <a:gd name="connsiteX5" fmla="*/ 3793904 w 5098825"/>
              <a:gd name="connsiteY5" fmla="*/ 3985529 h 4001096"/>
              <a:gd name="connsiteX6" fmla="*/ 957596 w 5098825"/>
              <a:gd name="connsiteY6" fmla="*/ 3840584 h 4001096"/>
              <a:gd name="connsiteX7" fmla="*/ 449657 w 5098825"/>
              <a:gd name="connsiteY7" fmla="*/ 3738960 h 4001096"/>
              <a:gd name="connsiteX8" fmla="*/ 44891 w 5098825"/>
              <a:gd name="connsiteY8" fmla="*/ 3447046 h 4001096"/>
              <a:gd name="connsiteX9" fmla="*/ 36615 w 5098825"/>
              <a:gd name="connsiteY9" fmla="*/ 3414896 h 4001096"/>
              <a:gd name="connsiteX10" fmla="*/ 12494 w 5098825"/>
              <a:gd name="connsiteY10" fmla="*/ 2681940 h 4001096"/>
              <a:gd name="connsiteX11" fmla="*/ 139377 w 5098825"/>
              <a:gd name="connsiteY11" fmla="*/ 1290513 h 4001096"/>
              <a:gd name="connsiteX12" fmla="*/ 966694 w 5098825"/>
              <a:gd name="connsiteY12" fmla="*/ 590018 h 4001096"/>
              <a:gd name="connsiteX13" fmla="*/ 984626 w 5098825"/>
              <a:gd name="connsiteY13" fmla="*/ 0 h 4001096"/>
              <a:gd name="connsiteX0" fmla="*/ 983699 w 5097898"/>
              <a:gd name="connsiteY0" fmla="*/ 0 h 4001096"/>
              <a:gd name="connsiteX1" fmla="*/ 1595417 w 5097898"/>
              <a:gd name="connsiteY1" fmla="*/ 571743 h 4001096"/>
              <a:gd name="connsiteX2" fmla="*/ 4620512 w 5097898"/>
              <a:gd name="connsiteY2" fmla="*/ 815032 h 4001096"/>
              <a:gd name="connsiteX3" fmla="*/ 5097898 w 5097898"/>
              <a:gd name="connsiteY3" fmla="*/ 2118754 h 4001096"/>
              <a:gd name="connsiteX4" fmla="*/ 4848275 w 5097898"/>
              <a:gd name="connsiteY4" fmla="*/ 3634494 h 4001096"/>
              <a:gd name="connsiteX5" fmla="*/ 3792977 w 5097898"/>
              <a:gd name="connsiteY5" fmla="*/ 3985529 h 4001096"/>
              <a:gd name="connsiteX6" fmla="*/ 956669 w 5097898"/>
              <a:gd name="connsiteY6" fmla="*/ 3840584 h 4001096"/>
              <a:gd name="connsiteX7" fmla="*/ 448730 w 5097898"/>
              <a:gd name="connsiteY7" fmla="*/ 3738960 h 4001096"/>
              <a:gd name="connsiteX8" fmla="*/ 43964 w 5097898"/>
              <a:gd name="connsiteY8" fmla="*/ 3447046 h 4001096"/>
              <a:gd name="connsiteX9" fmla="*/ 4157 w 5097898"/>
              <a:gd name="connsiteY9" fmla="*/ 3249358 h 4001096"/>
              <a:gd name="connsiteX10" fmla="*/ 11567 w 5097898"/>
              <a:gd name="connsiteY10" fmla="*/ 2681940 h 4001096"/>
              <a:gd name="connsiteX11" fmla="*/ 138450 w 5097898"/>
              <a:gd name="connsiteY11" fmla="*/ 1290513 h 4001096"/>
              <a:gd name="connsiteX12" fmla="*/ 965767 w 5097898"/>
              <a:gd name="connsiteY12" fmla="*/ 590018 h 4001096"/>
              <a:gd name="connsiteX13" fmla="*/ 983699 w 5097898"/>
              <a:gd name="connsiteY13" fmla="*/ 0 h 4001096"/>
              <a:gd name="connsiteX0" fmla="*/ 983699 w 5097898"/>
              <a:gd name="connsiteY0" fmla="*/ 0 h 4001096"/>
              <a:gd name="connsiteX1" fmla="*/ 1595417 w 5097898"/>
              <a:gd name="connsiteY1" fmla="*/ 571743 h 4001096"/>
              <a:gd name="connsiteX2" fmla="*/ 4620512 w 5097898"/>
              <a:gd name="connsiteY2" fmla="*/ 815032 h 4001096"/>
              <a:gd name="connsiteX3" fmla="*/ 5097898 w 5097898"/>
              <a:gd name="connsiteY3" fmla="*/ 2118754 h 4001096"/>
              <a:gd name="connsiteX4" fmla="*/ 4848275 w 5097898"/>
              <a:gd name="connsiteY4" fmla="*/ 3634494 h 4001096"/>
              <a:gd name="connsiteX5" fmla="*/ 3792977 w 5097898"/>
              <a:gd name="connsiteY5" fmla="*/ 3985529 h 4001096"/>
              <a:gd name="connsiteX6" fmla="*/ 956669 w 5097898"/>
              <a:gd name="connsiteY6" fmla="*/ 3840584 h 4001096"/>
              <a:gd name="connsiteX7" fmla="*/ 448730 w 5097898"/>
              <a:gd name="connsiteY7" fmla="*/ 3738960 h 4001096"/>
              <a:gd name="connsiteX8" fmla="*/ 43964 w 5097898"/>
              <a:gd name="connsiteY8" fmla="*/ 3533756 h 4001096"/>
              <a:gd name="connsiteX9" fmla="*/ 4157 w 5097898"/>
              <a:gd name="connsiteY9" fmla="*/ 3249358 h 4001096"/>
              <a:gd name="connsiteX10" fmla="*/ 11567 w 5097898"/>
              <a:gd name="connsiteY10" fmla="*/ 2681940 h 4001096"/>
              <a:gd name="connsiteX11" fmla="*/ 138450 w 5097898"/>
              <a:gd name="connsiteY11" fmla="*/ 1290513 h 4001096"/>
              <a:gd name="connsiteX12" fmla="*/ 965767 w 5097898"/>
              <a:gd name="connsiteY12" fmla="*/ 590018 h 4001096"/>
              <a:gd name="connsiteX13" fmla="*/ 983699 w 5097898"/>
              <a:gd name="connsiteY13" fmla="*/ 0 h 4001096"/>
              <a:gd name="connsiteX0" fmla="*/ 972132 w 5086331"/>
              <a:gd name="connsiteY0" fmla="*/ 0 h 4001096"/>
              <a:gd name="connsiteX1" fmla="*/ 1583850 w 5086331"/>
              <a:gd name="connsiteY1" fmla="*/ 571743 h 4001096"/>
              <a:gd name="connsiteX2" fmla="*/ 4608945 w 5086331"/>
              <a:gd name="connsiteY2" fmla="*/ 815032 h 4001096"/>
              <a:gd name="connsiteX3" fmla="*/ 5086331 w 5086331"/>
              <a:gd name="connsiteY3" fmla="*/ 2118754 h 4001096"/>
              <a:gd name="connsiteX4" fmla="*/ 4836708 w 5086331"/>
              <a:gd name="connsiteY4" fmla="*/ 3634494 h 4001096"/>
              <a:gd name="connsiteX5" fmla="*/ 3781410 w 5086331"/>
              <a:gd name="connsiteY5" fmla="*/ 3985529 h 4001096"/>
              <a:gd name="connsiteX6" fmla="*/ 945102 w 5086331"/>
              <a:gd name="connsiteY6" fmla="*/ 3840584 h 4001096"/>
              <a:gd name="connsiteX7" fmla="*/ 437163 w 5086331"/>
              <a:gd name="connsiteY7" fmla="*/ 3738960 h 4001096"/>
              <a:gd name="connsiteX8" fmla="*/ 32397 w 5086331"/>
              <a:gd name="connsiteY8" fmla="*/ 3533756 h 4001096"/>
              <a:gd name="connsiteX9" fmla="*/ 0 w 5086331"/>
              <a:gd name="connsiteY9" fmla="*/ 2681940 h 4001096"/>
              <a:gd name="connsiteX10" fmla="*/ 126883 w 5086331"/>
              <a:gd name="connsiteY10" fmla="*/ 1290513 h 4001096"/>
              <a:gd name="connsiteX11" fmla="*/ 954200 w 5086331"/>
              <a:gd name="connsiteY11" fmla="*/ 590018 h 4001096"/>
              <a:gd name="connsiteX12" fmla="*/ 972132 w 5086331"/>
              <a:gd name="connsiteY12" fmla="*/ 0 h 4001096"/>
              <a:gd name="connsiteX0" fmla="*/ 972132 w 5086331"/>
              <a:gd name="connsiteY0" fmla="*/ 0 h 4001096"/>
              <a:gd name="connsiteX1" fmla="*/ 1583850 w 5086331"/>
              <a:gd name="connsiteY1" fmla="*/ 571743 h 4001096"/>
              <a:gd name="connsiteX2" fmla="*/ 4608945 w 5086331"/>
              <a:gd name="connsiteY2" fmla="*/ 815032 h 4001096"/>
              <a:gd name="connsiteX3" fmla="*/ 5086331 w 5086331"/>
              <a:gd name="connsiteY3" fmla="*/ 2118754 h 4001096"/>
              <a:gd name="connsiteX4" fmla="*/ 4836708 w 5086331"/>
              <a:gd name="connsiteY4" fmla="*/ 3634494 h 4001096"/>
              <a:gd name="connsiteX5" fmla="*/ 3781410 w 5086331"/>
              <a:gd name="connsiteY5" fmla="*/ 3985529 h 4001096"/>
              <a:gd name="connsiteX6" fmla="*/ 945102 w 5086331"/>
              <a:gd name="connsiteY6" fmla="*/ 3840584 h 4001096"/>
              <a:gd name="connsiteX7" fmla="*/ 32397 w 5086331"/>
              <a:gd name="connsiteY7" fmla="*/ 3533756 h 4001096"/>
              <a:gd name="connsiteX8" fmla="*/ 0 w 5086331"/>
              <a:gd name="connsiteY8" fmla="*/ 2681940 h 4001096"/>
              <a:gd name="connsiteX9" fmla="*/ 126883 w 5086331"/>
              <a:gd name="connsiteY9" fmla="*/ 1290513 h 4001096"/>
              <a:gd name="connsiteX10" fmla="*/ 954200 w 5086331"/>
              <a:gd name="connsiteY10" fmla="*/ 590018 h 4001096"/>
              <a:gd name="connsiteX11" fmla="*/ 972132 w 5086331"/>
              <a:gd name="connsiteY11" fmla="*/ 0 h 4001096"/>
              <a:gd name="connsiteX0" fmla="*/ 972132 w 5086331"/>
              <a:gd name="connsiteY0" fmla="*/ 0 h 4001096"/>
              <a:gd name="connsiteX1" fmla="*/ 1583850 w 5086331"/>
              <a:gd name="connsiteY1" fmla="*/ 571743 h 4001096"/>
              <a:gd name="connsiteX2" fmla="*/ 4608945 w 5086331"/>
              <a:gd name="connsiteY2" fmla="*/ 815032 h 4001096"/>
              <a:gd name="connsiteX3" fmla="*/ 5086331 w 5086331"/>
              <a:gd name="connsiteY3" fmla="*/ 2118754 h 4001096"/>
              <a:gd name="connsiteX4" fmla="*/ 4836708 w 5086331"/>
              <a:gd name="connsiteY4" fmla="*/ 3634494 h 4001096"/>
              <a:gd name="connsiteX5" fmla="*/ 3781410 w 5086331"/>
              <a:gd name="connsiteY5" fmla="*/ 3985529 h 4001096"/>
              <a:gd name="connsiteX6" fmla="*/ 945102 w 5086331"/>
              <a:gd name="connsiteY6" fmla="*/ 3840584 h 4001096"/>
              <a:gd name="connsiteX7" fmla="*/ 32397 w 5086331"/>
              <a:gd name="connsiteY7" fmla="*/ 3533756 h 4001096"/>
              <a:gd name="connsiteX8" fmla="*/ 0 w 5086331"/>
              <a:gd name="connsiteY8" fmla="*/ 2681940 h 4001096"/>
              <a:gd name="connsiteX9" fmla="*/ 126883 w 5086331"/>
              <a:gd name="connsiteY9" fmla="*/ 1290513 h 4001096"/>
              <a:gd name="connsiteX10" fmla="*/ 954200 w 5086331"/>
              <a:gd name="connsiteY10" fmla="*/ 590018 h 4001096"/>
              <a:gd name="connsiteX11" fmla="*/ 972132 w 5086331"/>
              <a:gd name="connsiteY11" fmla="*/ 0 h 4001096"/>
              <a:gd name="connsiteX0" fmla="*/ 1007316 w 5121515"/>
              <a:gd name="connsiteY0" fmla="*/ 0 h 4001096"/>
              <a:gd name="connsiteX1" fmla="*/ 1619034 w 5121515"/>
              <a:gd name="connsiteY1" fmla="*/ 571743 h 4001096"/>
              <a:gd name="connsiteX2" fmla="*/ 4644129 w 5121515"/>
              <a:gd name="connsiteY2" fmla="*/ 815032 h 4001096"/>
              <a:gd name="connsiteX3" fmla="*/ 5121515 w 5121515"/>
              <a:gd name="connsiteY3" fmla="*/ 2118754 h 4001096"/>
              <a:gd name="connsiteX4" fmla="*/ 4871892 w 5121515"/>
              <a:gd name="connsiteY4" fmla="*/ 3634494 h 4001096"/>
              <a:gd name="connsiteX5" fmla="*/ 3816594 w 5121515"/>
              <a:gd name="connsiteY5" fmla="*/ 3985529 h 4001096"/>
              <a:gd name="connsiteX6" fmla="*/ 980286 w 5121515"/>
              <a:gd name="connsiteY6" fmla="*/ 3840584 h 4001096"/>
              <a:gd name="connsiteX7" fmla="*/ 67581 w 5121515"/>
              <a:gd name="connsiteY7" fmla="*/ 3533756 h 4001096"/>
              <a:gd name="connsiteX8" fmla="*/ 35184 w 5121515"/>
              <a:gd name="connsiteY8" fmla="*/ 2681940 h 4001096"/>
              <a:gd name="connsiteX9" fmla="*/ 162067 w 5121515"/>
              <a:gd name="connsiteY9" fmla="*/ 1290513 h 4001096"/>
              <a:gd name="connsiteX10" fmla="*/ 989384 w 5121515"/>
              <a:gd name="connsiteY10" fmla="*/ 590018 h 4001096"/>
              <a:gd name="connsiteX11" fmla="*/ 1007316 w 5121515"/>
              <a:gd name="connsiteY11" fmla="*/ 0 h 4001096"/>
              <a:gd name="connsiteX0" fmla="*/ 1010370 w 5124569"/>
              <a:gd name="connsiteY0" fmla="*/ 0 h 4001096"/>
              <a:gd name="connsiteX1" fmla="*/ 1622088 w 5124569"/>
              <a:gd name="connsiteY1" fmla="*/ 571743 h 4001096"/>
              <a:gd name="connsiteX2" fmla="*/ 4647183 w 5124569"/>
              <a:gd name="connsiteY2" fmla="*/ 815032 h 4001096"/>
              <a:gd name="connsiteX3" fmla="*/ 5124569 w 5124569"/>
              <a:gd name="connsiteY3" fmla="*/ 2118754 h 4001096"/>
              <a:gd name="connsiteX4" fmla="*/ 4874946 w 5124569"/>
              <a:gd name="connsiteY4" fmla="*/ 3634494 h 4001096"/>
              <a:gd name="connsiteX5" fmla="*/ 3819648 w 5124569"/>
              <a:gd name="connsiteY5" fmla="*/ 3985529 h 4001096"/>
              <a:gd name="connsiteX6" fmla="*/ 983340 w 5124569"/>
              <a:gd name="connsiteY6" fmla="*/ 3840584 h 4001096"/>
              <a:gd name="connsiteX7" fmla="*/ 70635 w 5124569"/>
              <a:gd name="connsiteY7" fmla="*/ 3533756 h 4001096"/>
              <a:gd name="connsiteX8" fmla="*/ 165121 w 5124569"/>
              <a:gd name="connsiteY8" fmla="*/ 1290513 h 4001096"/>
              <a:gd name="connsiteX9" fmla="*/ 992438 w 5124569"/>
              <a:gd name="connsiteY9" fmla="*/ 590018 h 4001096"/>
              <a:gd name="connsiteX10" fmla="*/ 1010370 w 5124569"/>
              <a:gd name="connsiteY10" fmla="*/ 0 h 4001096"/>
              <a:gd name="connsiteX0" fmla="*/ 1004891 w 5119090"/>
              <a:gd name="connsiteY0" fmla="*/ 0 h 4001096"/>
              <a:gd name="connsiteX1" fmla="*/ 1616609 w 5119090"/>
              <a:gd name="connsiteY1" fmla="*/ 571743 h 4001096"/>
              <a:gd name="connsiteX2" fmla="*/ 4641704 w 5119090"/>
              <a:gd name="connsiteY2" fmla="*/ 815032 h 4001096"/>
              <a:gd name="connsiteX3" fmla="*/ 5119090 w 5119090"/>
              <a:gd name="connsiteY3" fmla="*/ 2118754 h 4001096"/>
              <a:gd name="connsiteX4" fmla="*/ 4869467 w 5119090"/>
              <a:gd name="connsiteY4" fmla="*/ 3634494 h 4001096"/>
              <a:gd name="connsiteX5" fmla="*/ 3814169 w 5119090"/>
              <a:gd name="connsiteY5" fmla="*/ 3985529 h 4001096"/>
              <a:gd name="connsiteX6" fmla="*/ 977861 w 5119090"/>
              <a:gd name="connsiteY6" fmla="*/ 3840584 h 4001096"/>
              <a:gd name="connsiteX7" fmla="*/ 73039 w 5119090"/>
              <a:gd name="connsiteY7" fmla="*/ 3313039 h 4001096"/>
              <a:gd name="connsiteX8" fmla="*/ 159642 w 5119090"/>
              <a:gd name="connsiteY8" fmla="*/ 1290513 h 4001096"/>
              <a:gd name="connsiteX9" fmla="*/ 986959 w 5119090"/>
              <a:gd name="connsiteY9" fmla="*/ 590018 h 4001096"/>
              <a:gd name="connsiteX10" fmla="*/ 1004891 w 5119090"/>
              <a:gd name="connsiteY10" fmla="*/ 0 h 4001096"/>
              <a:gd name="connsiteX0" fmla="*/ 1004891 w 5119090"/>
              <a:gd name="connsiteY0" fmla="*/ 0 h 4028919"/>
              <a:gd name="connsiteX1" fmla="*/ 1616609 w 5119090"/>
              <a:gd name="connsiteY1" fmla="*/ 571743 h 4028919"/>
              <a:gd name="connsiteX2" fmla="*/ 4641704 w 5119090"/>
              <a:gd name="connsiteY2" fmla="*/ 815032 h 4028919"/>
              <a:gd name="connsiteX3" fmla="*/ 5119090 w 5119090"/>
              <a:gd name="connsiteY3" fmla="*/ 2118754 h 4028919"/>
              <a:gd name="connsiteX4" fmla="*/ 4869467 w 5119090"/>
              <a:gd name="connsiteY4" fmla="*/ 3634494 h 4028919"/>
              <a:gd name="connsiteX5" fmla="*/ 3814169 w 5119090"/>
              <a:gd name="connsiteY5" fmla="*/ 3985529 h 4028919"/>
              <a:gd name="connsiteX6" fmla="*/ 977861 w 5119090"/>
              <a:gd name="connsiteY6" fmla="*/ 3911529 h 4028919"/>
              <a:gd name="connsiteX7" fmla="*/ 73039 w 5119090"/>
              <a:gd name="connsiteY7" fmla="*/ 3313039 h 4028919"/>
              <a:gd name="connsiteX8" fmla="*/ 159642 w 5119090"/>
              <a:gd name="connsiteY8" fmla="*/ 1290513 h 4028919"/>
              <a:gd name="connsiteX9" fmla="*/ 986959 w 5119090"/>
              <a:gd name="connsiteY9" fmla="*/ 590018 h 4028919"/>
              <a:gd name="connsiteX10" fmla="*/ 1004891 w 5119090"/>
              <a:gd name="connsiteY10" fmla="*/ 0 h 4028919"/>
              <a:gd name="connsiteX0" fmla="*/ 1004891 w 5119090"/>
              <a:gd name="connsiteY0" fmla="*/ 0 h 4142676"/>
              <a:gd name="connsiteX1" fmla="*/ 1616609 w 5119090"/>
              <a:gd name="connsiteY1" fmla="*/ 571743 h 4142676"/>
              <a:gd name="connsiteX2" fmla="*/ 4641704 w 5119090"/>
              <a:gd name="connsiteY2" fmla="*/ 815032 h 4142676"/>
              <a:gd name="connsiteX3" fmla="*/ 5119090 w 5119090"/>
              <a:gd name="connsiteY3" fmla="*/ 2118754 h 4142676"/>
              <a:gd name="connsiteX4" fmla="*/ 4869467 w 5119090"/>
              <a:gd name="connsiteY4" fmla="*/ 3634494 h 4142676"/>
              <a:gd name="connsiteX5" fmla="*/ 3575630 w 5119090"/>
              <a:gd name="connsiteY5" fmla="*/ 4131303 h 4142676"/>
              <a:gd name="connsiteX6" fmla="*/ 977861 w 5119090"/>
              <a:gd name="connsiteY6" fmla="*/ 3911529 h 4142676"/>
              <a:gd name="connsiteX7" fmla="*/ 73039 w 5119090"/>
              <a:gd name="connsiteY7" fmla="*/ 3313039 h 4142676"/>
              <a:gd name="connsiteX8" fmla="*/ 159642 w 5119090"/>
              <a:gd name="connsiteY8" fmla="*/ 1290513 h 4142676"/>
              <a:gd name="connsiteX9" fmla="*/ 986959 w 5119090"/>
              <a:gd name="connsiteY9" fmla="*/ 590018 h 4142676"/>
              <a:gd name="connsiteX10" fmla="*/ 1004891 w 5119090"/>
              <a:gd name="connsiteY10" fmla="*/ 0 h 4142676"/>
              <a:gd name="connsiteX0" fmla="*/ 1004891 w 5119090"/>
              <a:gd name="connsiteY0" fmla="*/ 0 h 4145018"/>
              <a:gd name="connsiteX1" fmla="*/ 1616609 w 5119090"/>
              <a:gd name="connsiteY1" fmla="*/ 571743 h 4145018"/>
              <a:gd name="connsiteX2" fmla="*/ 4641704 w 5119090"/>
              <a:gd name="connsiteY2" fmla="*/ 815032 h 4145018"/>
              <a:gd name="connsiteX3" fmla="*/ 5119090 w 5119090"/>
              <a:gd name="connsiteY3" fmla="*/ 2118754 h 4145018"/>
              <a:gd name="connsiteX4" fmla="*/ 4736945 w 5119090"/>
              <a:gd name="connsiteY4" fmla="*/ 3594737 h 4145018"/>
              <a:gd name="connsiteX5" fmla="*/ 3575630 w 5119090"/>
              <a:gd name="connsiteY5" fmla="*/ 4131303 h 4145018"/>
              <a:gd name="connsiteX6" fmla="*/ 977861 w 5119090"/>
              <a:gd name="connsiteY6" fmla="*/ 3911529 h 4145018"/>
              <a:gd name="connsiteX7" fmla="*/ 73039 w 5119090"/>
              <a:gd name="connsiteY7" fmla="*/ 3313039 h 4145018"/>
              <a:gd name="connsiteX8" fmla="*/ 159642 w 5119090"/>
              <a:gd name="connsiteY8" fmla="*/ 1290513 h 4145018"/>
              <a:gd name="connsiteX9" fmla="*/ 986959 w 5119090"/>
              <a:gd name="connsiteY9" fmla="*/ 590018 h 4145018"/>
              <a:gd name="connsiteX10" fmla="*/ 1004891 w 5119090"/>
              <a:gd name="connsiteY10" fmla="*/ 0 h 4145018"/>
              <a:gd name="connsiteX0" fmla="*/ 1004891 w 5119090"/>
              <a:gd name="connsiteY0" fmla="*/ 0 h 4145018"/>
              <a:gd name="connsiteX1" fmla="*/ 1616609 w 5119090"/>
              <a:gd name="connsiteY1" fmla="*/ 571743 h 4145018"/>
              <a:gd name="connsiteX2" fmla="*/ 4469426 w 5119090"/>
              <a:gd name="connsiteY2" fmla="*/ 735519 h 4145018"/>
              <a:gd name="connsiteX3" fmla="*/ 5119090 w 5119090"/>
              <a:gd name="connsiteY3" fmla="*/ 2118754 h 4145018"/>
              <a:gd name="connsiteX4" fmla="*/ 4736945 w 5119090"/>
              <a:gd name="connsiteY4" fmla="*/ 3594737 h 4145018"/>
              <a:gd name="connsiteX5" fmla="*/ 3575630 w 5119090"/>
              <a:gd name="connsiteY5" fmla="*/ 4131303 h 4145018"/>
              <a:gd name="connsiteX6" fmla="*/ 977861 w 5119090"/>
              <a:gd name="connsiteY6" fmla="*/ 3911529 h 4145018"/>
              <a:gd name="connsiteX7" fmla="*/ 73039 w 5119090"/>
              <a:gd name="connsiteY7" fmla="*/ 3313039 h 4145018"/>
              <a:gd name="connsiteX8" fmla="*/ 159642 w 5119090"/>
              <a:gd name="connsiteY8" fmla="*/ 1290513 h 4145018"/>
              <a:gd name="connsiteX9" fmla="*/ 986959 w 5119090"/>
              <a:gd name="connsiteY9" fmla="*/ 590018 h 4145018"/>
              <a:gd name="connsiteX10" fmla="*/ 1004891 w 5119090"/>
              <a:gd name="connsiteY10" fmla="*/ 0 h 4145018"/>
              <a:gd name="connsiteX0" fmla="*/ 1004891 w 4986569"/>
              <a:gd name="connsiteY0" fmla="*/ 0 h 4145018"/>
              <a:gd name="connsiteX1" fmla="*/ 1616609 w 4986569"/>
              <a:gd name="connsiteY1" fmla="*/ 571743 h 4145018"/>
              <a:gd name="connsiteX2" fmla="*/ 4469426 w 4986569"/>
              <a:gd name="connsiteY2" fmla="*/ 735519 h 4145018"/>
              <a:gd name="connsiteX3" fmla="*/ 4986569 w 4986569"/>
              <a:gd name="connsiteY3" fmla="*/ 2118754 h 4145018"/>
              <a:gd name="connsiteX4" fmla="*/ 4736945 w 4986569"/>
              <a:gd name="connsiteY4" fmla="*/ 3594737 h 4145018"/>
              <a:gd name="connsiteX5" fmla="*/ 3575630 w 4986569"/>
              <a:gd name="connsiteY5" fmla="*/ 4131303 h 4145018"/>
              <a:gd name="connsiteX6" fmla="*/ 977861 w 4986569"/>
              <a:gd name="connsiteY6" fmla="*/ 3911529 h 4145018"/>
              <a:gd name="connsiteX7" fmla="*/ 73039 w 4986569"/>
              <a:gd name="connsiteY7" fmla="*/ 3313039 h 4145018"/>
              <a:gd name="connsiteX8" fmla="*/ 159642 w 4986569"/>
              <a:gd name="connsiteY8" fmla="*/ 1290513 h 4145018"/>
              <a:gd name="connsiteX9" fmla="*/ 986959 w 4986569"/>
              <a:gd name="connsiteY9" fmla="*/ 590018 h 4145018"/>
              <a:gd name="connsiteX10" fmla="*/ 1004891 w 4986569"/>
              <a:gd name="connsiteY10" fmla="*/ 0 h 4145018"/>
              <a:gd name="connsiteX0" fmla="*/ 1004891 w 4857980"/>
              <a:gd name="connsiteY0" fmla="*/ 0 h 4145018"/>
              <a:gd name="connsiteX1" fmla="*/ 1616609 w 4857980"/>
              <a:gd name="connsiteY1" fmla="*/ 571743 h 4145018"/>
              <a:gd name="connsiteX2" fmla="*/ 4469426 w 4857980"/>
              <a:gd name="connsiteY2" fmla="*/ 735519 h 4145018"/>
              <a:gd name="connsiteX3" fmla="*/ 4736945 w 4857980"/>
              <a:gd name="connsiteY3" fmla="*/ 3594737 h 4145018"/>
              <a:gd name="connsiteX4" fmla="*/ 3575630 w 4857980"/>
              <a:gd name="connsiteY4" fmla="*/ 4131303 h 4145018"/>
              <a:gd name="connsiteX5" fmla="*/ 977861 w 4857980"/>
              <a:gd name="connsiteY5" fmla="*/ 3911529 h 4145018"/>
              <a:gd name="connsiteX6" fmla="*/ 73039 w 4857980"/>
              <a:gd name="connsiteY6" fmla="*/ 3313039 h 4145018"/>
              <a:gd name="connsiteX7" fmla="*/ 159642 w 4857980"/>
              <a:gd name="connsiteY7" fmla="*/ 1290513 h 4145018"/>
              <a:gd name="connsiteX8" fmla="*/ 986959 w 4857980"/>
              <a:gd name="connsiteY8" fmla="*/ 590018 h 4145018"/>
              <a:gd name="connsiteX9" fmla="*/ 1004891 w 4857980"/>
              <a:gd name="connsiteY9" fmla="*/ 0 h 4145018"/>
              <a:gd name="connsiteX0" fmla="*/ 1004891 w 4944528"/>
              <a:gd name="connsiteY0" fmla="*/ 0 h 4145018"/>
              <a:gd name="connsiteX1" fmla="*/ 1616609 w 4944528"/>
              <a:gd name="connsiteY1" fmla="*/ 571743 h 4145018"/>
              <a:gd name="connsiteX2" fmla="*/ 4641704 w 4944528"/>
              <a:gd name="connsiteY2" fmla="*/ 775276 h 4145018"/>
              <a:gd name="connsiteX3" fmla="*/ 4736945 w 4944528"/>
              <a:gd name="connsiteY3" fmla="*/ 3594737 h 4145018"/>
              <a:gd name="connsiteX4" fmla="*/ 3575630 w 4944528"/>
              <a:gd name="connsiteY4" fmla="*/ 4131303 h 4145018"/>
              <a:gd name="connsiteX5" fmla="*/ 977861 w 4944528"/>
              <a:gd name="connsiteY5" fmla="*/ 3911529 h 4145018"/>
              <a:gd name="connsiteX6" fmla="*/ 73039 w 4944528"/>
              <a:gd name="connsiteY6" fmla="*/ 3313039 h 4145018"/>
              <a:gd name="connsiteX7" fmla="*/ 159642 w 4944528"/>
              <a:gd name="connsiteY7" fmla="*/ 1290513 h 4145018"/>
              <a:gd name="connsiteX8" fmla="*/ 986959 w 4944528"/>
              <a:gd name="connsiteY8" fmla="*/ 590018 h 4145018"/>
              <a:gd name="connsiteX9" fmla="*/ 1004891 w 4944528"/>
              <a:gd name="connsiteY9" fmla="*/ 0 h 4145018"/>
              <a:gd name="connsiteX0" fmla="*/ 1004891 w 4944528"/>
              <a:gd name="connsiteY0" fmla="*/ 0 h 4145018"/>
              <a:gd name="connsiteX1" fmla="*/ 1616609 w 4944528"/>
              <a:gd name="connsiteY1" fmla="*/ 571743 h 4145018"/>
              <a:gd name="connsiteX2" fmla="*/ 4641704 w 4944528"/>
              <a:gd name="connsiteY2" fmla="*/ 907797 h 4145018"/>
              <a:gd name="connsiteX3" fmla="*/ 4736945 w 4944528"/>
              <a:gd name="connsiteY3" fmla="*/ 3594737 h 4145018"/>
              <a:gd name="connsiteX4" fmla="*/ 3575630 w 4944528"/>
              <a:gd name="connsiteY4" fmla="*/ 4131303 h 4145018"/>
              <a:gd name="connsiteX5" fmla="*/ 977861 w 4944528"/>
              <a:gd name="connsiteY5" fmla="*/ 3911529 h 4145018"/>
              <a:gd name="connsiteX6" fmla="*/ 73039 w 4944528"/>
              <a:gd name="connsiteY6" fmla="*/ 3313039 h 4145018"/>
              <a:gd name="connsiteX7" fmla="*/ 159642 w 4944528"/>
              <a:gd name="connsiteY7" fmla="*/ 1290513 h 4145018"/>
              <a:gd name="connsiteX8" fmla="*/ 986959 w 4944528"/>
              <a:gd name="connsiteY8" fmla="*/ 590018 h 4145018"/>
              <a:gd name="connsiteX9" fmla="*/ 1004891 w 4944528"/>
              <a:gd name="connsiteY9" fmla="*/ 0 h 4145018"/>
              <a:gd name="connsiteX0" fmla="*/ 1004891 w 4938286"/>
              <a:gd name="connsiteY0" fmla="*/ 0 h 4156705"/>
              <a:gd name="connsiteX1" fmla="*/ 1616609 w 4938286"/>
              <a:gd name="connsiteY1" fmla="*/ 571743 h 4156705"/>
              <a:gd name="connsiteX2" fmla="*/ 4641704 w 4938286"/>
              <a:gd name="connsiteY2" fmla="*/ 907797 h 4156705"/>
              <a:gd name="connsiteX3" fmla="*/ 4723693 w 4938286"/>
              <a:gd name="connsiteY3" fmla="*/ 3409206 h 4156705"/>
              <a:gd name="connsiteX4" fmla="*/ 3575630 w 4938286"/>
              <a:gd name="connsiteY4" fmla="*/ 4131303 h 4156705"/>
              <a:gd name="connsiteX5" fmla="*/ 977861 w 4938286"/>
              <a:gd name="connsiteY5" fmla="*/ 3911529 h 4156705"/>
              <a:gd name="connsiteX6" fmla="*/ 73039 w 4938286"/>
              <a:gd name="connsiteY6" fmla="*/ 3313039 h 4156705"/>
              <a:gd name="connsiteX7" fmla="*/ 159642 w 4938286"/>
              <a:gd name="connsiteY7" fmla="*/ 1290513 h 4156705"/>
              <a:gd name="connsiteX8" fmla="*/ 986959 w 4938286"/>
              <a:gd name="connsiteY8" fmla="*/ 590018 h 4156705"/>
              <a:gd name="connsiteX9" fmla="*/ 1004891 w 4938286"/>
              <a:gd name="connsiteY9" fmla="*/ 0 h 4156705"/>
              <a:gd name="connsiteX0" fmla="*/ 1004891 w 4964496"/>
              <a:gd name="connsiteY0" fmla="*/ 0 h 4156705"/>
              <a:gd name="connsiteX1" fmla="*/ 1616609 w 4964496"/>
              <a:gd name="connsiteY1" fmla="*/ 571743 h 4156705"/>
              <a:gd name="connsiteX2" fmla="*/ 4641704 w 4964496"/>
              <a:gd name="connsiteY2" fmla="*/ 907797 h 4156705"/>
              <a:gd name="connsiteX3" fmla="*/ 4723693 w 4964496"/>
              <a:gd name="connsiteY3" fmla="*/ 3409206 h 4156705"/>
              <a:gd name="connsiteX4" fmla="*/ 3575630 w 4964496"/>
              <a:gd name="connsiteY4" fmla="*/ 4131303 h 4156705"/>
              <a:gd name="connsiteX5" fmla="*/ 977861 w 4964496"/>
              <a:gd name="connsiteY5" fmla="*/ 3911529 h 4156705"/>
              <a:gd name="connsiteX6" fmla="*/ 73039 w 4964496"/>
              <a:gd name="connsiteY6" fmla="*/ 3313039 h 4156705"/>
              <a:gd name="connsiteX7" fmla="*/ 159642 w 4964496"/>
              <a:gd name="connsiteY7" fmla="*/ 1290513 h 4156705"/>
              <a:gd name="connsiteX8" fmla="*/ 986959 w 4964496"/>
              <a:gd name="connsiteY8" fmla="*/ 590018 h 4156705"/>
              <a:gd name="connsiteX9" fmla="*/ 1004891 w 4964496"/>
              <a:gd name="connsiteY9" fmla="*/ 0 h 4156705"/>
              <a:gd name="connsiteX0" fmla="*/ 1004891 w 4964496"/>
              <a:gd name="connsiteY0" fmla="*/ 0 h 4156705"/>
              <a:gd name="connsiteX1" fmla="*/ 1616609 w 4964496"/>
              <a:gd name="connsiteY1" fmla="*/ 571743 h 4156705"/>
              <a:gd name="connsiteX2" fmla="*/ 4641704 w 4964496"/>
              <a:gd name="connsiteY2" fmla="*/ 881293 h 4156705"/>
              <a:gd name="connsiteX3" fmla="*/ 4723693 w 4964496"/>
              <a:gd name="connsiteY3" fmla="*/ 3409206 h 4156705"/>
              <a:gd name="connsiteX4" fmla="*/ 3575630 w 4964496"/>
              <a:gd name="connsiteY4" fmla="*/ 4131303 h 4156705"/>
              <a:gd name="connsiteX5" fmla="*/ 977861 w 4964496"/>
              <a:gd name="connsiteY5" fmla="*/ 3911529 h 4156705"/>
              <a:gd name="connsiteX6" fmla="*/ 73039 w 4964496"/>
              <a:gd name="connsiteY6" fmla="*/ 3313039 h 4156705"/>
              <a:gd name="connsiteX7" fmla="*/ 159642 w 4964496"/>
              <a:gd name="connsiteY7" fmla="*/ 1290513 h 4156705"/>
              <a:gd name="connsiteX8" fmla="*/ 986959 w 4964496"/>
              <a:gd name="connsiteY8" fmla="*/ 590018 h 4156705"/>
              <a:gd name="connsiteX9" fmla="*/ 1004891 w 4964496"/>
              <a:gd name="connsiteY9" fmla="*/ 0 h 4156705"/>
              <a:gd name="connsiteX0" fmla="*/ 1004891 w 4938200"/>
              <a:gd name="connsiteY0" fmla="*/ 0 h 4156705"/>
              <a:gd name="connsiteX1" fmla="*/ 1616609 w 4938200"/>
              <a:gd name="connsiteY1" fmla="*/ 571743 h 4156705"/>
              <a:gd name="connsiteX2" fmla="*/ 4641704 w 4938200"/>
              <a:gd name="connsiteY2" fmla="*/ 881293 h 4156705"/>
              <a:gd name="connsiteX3" fmla="*/ 4723693 w 4938200"/>
              <a:gd name="connsiteY3" fmla="*/ 3409206 h 4156705"/>
              <a:gd name="connsiteX4" fmla="*/ 3575630 w 4938200"/>
              <a:gd name="connsiteY4" fmla="*/ 4131303 h 4156705"/>
              <a:gd name="connsiteX5" fmla="*/ 977861 w 4938200"/>
              <a:gd name="connsiteY5" fmla="*/ 3911529 h 4156705"/>
              <a:gd name="connsiteX6" fmla="*/ 73039 w 4938200"/>
              <a:gd name="connsiteY6" fmla="*/ 3313039 h 4156705"/>
              <a:gd name="connsiteX7" fmla="*/ 159642 w 4938200"/>
              <a:gd name="connsiteY7" fmla="*/ 1290513 h 4156705"/>
              <a:gd name="connsiteX8" fmla="*/ 986959 w 4938200"/>
              <a:gd name="connsiteY8" fmla="*/ 590018 h 4156705"/>
              <a:gd name="connsiteX9" fmla="*/ 1004891 w 4938200"/>
              <a:gd name="connsiteY9" fmla="*/ 0 h 4156705"/>
              <a:gd name="connsiteX0" fmla="*/ 1004891 w 4931243"/>
              <a:gd name="connsiteY0" fmla="*/ 0 h 4156705"/>
              <a:gd name="connsiteX1" fmla="*/ 1616609 w 4931243"/>
              <a:gd name="connsiteY1" fmla="*/ 571743 h 4156705"/>
              <a:gd name="connsiteX2" fmla="*/ 4628452 w 4931243"/>
              <a:gd name="connsiteY2" fmla="*/ 934302 h 4156705"/>
              <a:gd name="connsiteX3" fmla="*/ 4723693 w 4931243"/>
              <a:gd name="connsiteY3" fmla="*/ 3409206 h 4156705"/>
              <a:gd name="connsiteX4" fmla="*/ 3575630 w 4931243"/>
              <a:gd name="connsiteY4" fmla="*/ 4131303 h 4156705"/>
              <a:gd name="connsiteX5" fmla="*/ 977861 w 4931243"/>
              <a:gd name="connsiteY5" fmla="*/ 3911529 h 4156705"/>
              <a:gd name="connsiteX6" fmla="*/ 73039 w 4931243"/>
              <a:gd name="connsiteY6" fmla="*/ 3313039 h 4156705"/>
              <a:gd name="connsiteX7" fmla="*/ 159642 w 4931243"/>
              <a:gd name="connsiteY7" fmla="*/ 1290513 h 4156705"/>
              <a:gd name="connsiteX8" fmla="*/ 986959 w 4931243"/>
              <a:gd name="connsiteY8" fmla="*/ 590018 h 4156705"/>
              <a:gd name="connsiteX9" fmla="*/ 1004891 w 4931243"/>
              <a:gd name="connsiteY9" fmla="*/ 0 h 4156705"/>
              <a:gd name="connsiteX0" fmla="*/ 1004891 w 4931243"/>
              <a:gd name="connsiteY0" fmla="*/ 0 h 4175448"/>
              <a:gd name="connsiteX1" fmla="*/ 1616609 w 4931243"/>
              <a:gd name="connsiteY1" fmla="*/ 571743 h 4175448"/>
              <a:gd name="connsiteX2" fmla="*/ 4628452 w 4931243"/>
              <a:gd name="connsiteY2" fmla="*/ 934302 h 4175448"/>
              <a:gd name="connsiteX3" fmla="*/ 4723693 w 4931243"/>
              <a:gd name="connsiteY3" fmla="*/ 3409206 h 4175448"/>
              <a:gd name="connsiteX4" fmla="*/ 3575630 w 4931243"/>
              <a:gd name="connsiteY4" fmla="*/ 4131303 h 4175448"/>
              <a:gd name="connsiteX5" fmla="*/ 858591 w 4931243"/>
              <a:gd name="connsiteY5" fmla="*/ 3991042 h 4175448"/>
              <a:gd name="connsiteX6" fmla="*/ 73039 w 4931243"/>
              <a:gd name="connsiteY6" fmla="*/ 3313039 h 4175448"/>
              <a:gd name="connsiteX7" fmla="*/ 159642 w 4931243"/>
              <a:gd name="connsiteY7" fmla="*/ 1290513 h 4175448"/>
              <a:gd name="connsiteX8" fmla="*/ 986959 w 4931243"/>
              <a:gd name="connsiteY8" fmla="*/ 590018 h 4175448"/>
              <a:gd name="connsiteX9" fmla="*/ 1004891 w 4931243"/>
              <a:gd name="connsiteY9" fmla="*/ 0 h 4175448"/>
              <a:gd name="connsiteX0" fmla="*/ 1004891 w 4931243"/>
              <a:gd name="connsiteY0" fmla="*/ 0 h 4175448"/>
              <a:gd name="connsiteX1" fmla="*/ 1616609 w 4931243"/>
              <a:gd name="connsiteY1" fmla="*/ 571743 h 4175448"/>
              <a:gd name="connsiteX2" fmla="*/ 4628452 w 4931243"/>
              <a:gd name="connsiteY2" fmla="*/ 934302 h 4175448"/>
              <a:gd name="connsiteX3" fmla="*/ 4723693 w 4931243"/>
              <a:gd name="connsiteY3" fmla="*/ 3409206 h 4175448"/>
              <a:gd name="connsiteX4" fmla="*/ 3575630 w 4931243"/>
              <a:gd name="connsiteY4" fmla="*/ 4131303 h 4175448"/>
              <a:gd name="connsiteX5" fmla="*/ 858591 w 4931243"/>
              <a:gd name="connsiteY5" fmla="*/ 3991042 h 4175448"/>
              <a:gd name="connsiteX6" fmla="*/ 73039 w 4931243"/>
              <a:gd name="connsiteY6" fmla="*/ 3313039 h 4175448"/>
              <a:gd name="connsiteX7" fmla="*/ 159642 w 4931243"/>
              <a:gd name="connsiteY7" fmla="*/ 1290513 h 4175448"/>
              <a:gd name="connsiteX8" fmla="*/ 986959 w 4931243"/>
              <a:gd name="connsiteY8" fmla="*/ 590018 h 4175448"/>
              <a:gd name="connsiteX9" fmla="*/ 1004891 w 4931243"/>
              <a:gd name="connsiteY9" fmla="*/ 0 h 4175448"/>
              <a:gd name="connsiteX0" fmla="*/ 1010726 w 4937078"/>
              <a:gd name="connsiteY0" fmla="*/ 0 h 4175448"/>
              <a:gd name="connsiteX1" fmla="*/ 1622444 w 4937078"/>
              <a:gd name="connsiteY1" fmla="*/ 571743 h 4175448"/>
              <a:gd name="connsiteX2" fmla="*/ 4634287 w 4937078"/>
              <a:gd name="connsiteY2" fmla="*/ 934302 h 4175448"/>
              <a:gd name="connsiteX3" fmla="*/ 4729528 w 4937078"/>
              <a:gd name="connsiteY3" fmla="*/ 3409206 h 4175448"/>
              <a:gd name="connsiteX4" fmla="*/ 3581465 w 4937078"/>
              <a:gd name="connsiteY4" fmla="*/ 4131303 h 4175448"/>
              <a:gd name="connsiteX5" fmla="*/ 864426 w 4937078"/>
              <a:gd name="connsiteY5" fmla="*/ 3991042 h 4175448"/>
              <a:gd name="connsiteX6" fmla="*/ 78874 w 4937078"/>
              <a:gd name="connsiteY6" fmla="*/ 3313039 h 4175448"/>
              <a:gd name="connsiteX7" fmla="*/ 165477 w 4937078"/>
              <a:gd name="connsiteY7" fmla="*/ 1290513 h 4175448"/>
              <a:gd name="connsiteX8" fmla="*/ 992794 w 4937078"/>
              <a:gd name="connsiteY8" fmla="*/ 590018 h 4175448"/>
              <a:gd name="connsiteX9" fmla="*/ 1010726 w 4937078"/>
              <a:gd name="connsiteY9" fmla="*/ 0 h 4175448"/>
              <a:gd name="connsiteX0" fmla="*/ 1010726 w 4961247"/>
              <a:gd name="connsiteY0" fmla="*/ 0 h 4175448"/>
              <a:gd name="connsiteX1" fmla="*/ 1648693 w 4961247"/>
              <a:gd name="connsiteY1" fmla="*/ 574434 h 4175448"/>
              <a:gd name="connsiteX2" fmla="*/ 4634287 w 4961247"/>
              <a:gd name="connsiteY2" fmla="*/ 934302 h 4175448"/>
              <a:gd name="connsiteX3" fmla="*/ 4729528 w 4961247"/>
              <a:gd name="connsiteY3" fmla="*/ 3409206 h 4175448"/>
              <a:gd name="connsiteX4" fmla="*/ 3581465 w 4961247"/>
              <a:gd name="connsiteY4" fmla="*/ 4131303 h 4175448"/>
              <a:gd name="connsiteX5" fmla="*/ 864426 w 4961247"/>
              <a:gd name="connsiteY5" fmla="*/ 3991042 h 4175448"/>
              <a:gd name="connsiteX6" fmla="*/ 78874 w 4961247"/>
              <a:gd name="connsiteY6" fmla="*/ 3313039 h 4175448"/>
              <a:gd name="connsiteX7" fmla="*/ 165477 w 4961247"/>
              <a:gd name="connsiteY7" fmla="*/ 1290513 h 4175448"/>
              <a:gd name="connsiteX8" fmla="*/ 992794 w 4961247"/>
              <a:gd name="connsiteY8" fmla="*/ 590018 h 4175448"/>
              <a:gd name="connsiteX9" fmla="*/ 1010726 w 4961247"/>
              <a:gd name="connsiteY9" fmla="*/ 0 h 4175448"/>
              <a:gd name="connsiteX0" fmla="*/ 1010726 w 4961247"/>
              <a:gd name="connsiteY0" fmla="*/ 0 h 4175448"/>
              <a:gd name="connsiteX1" fmla="*/ 1648693 w 4961247"/>
              <a:gd name="connsiteY1" fmla="*/ 574434 h 4175448"/>
              <a:gd name="connsiteX2" fmla="*/ 4634287 w 4961247"/>
              <a:gd name="connsiteY2" fmla="*/ 934302 h 4175448"/>
              <a:gd name="connsiteX3" fmla="*/ 4729528 w 4961247"/>
              <a:gd name="connsiteY3" fmla="*/ 3409206 h 4175448"/>
              <a:gd name="connsiteX4" fmla="*/ 3581465 w 4961247"/>
              <a:gd name="connsiteY4" fmla="*/ 4131303 h 4175448"/>
              <a:gd name="connsiteX5" fmla="*/ 864426 w 4961247"/>
              <a:gd name="connsiteY5" fmla="*/ 3991042 h 4175448"/>
              <a:gd name="connsiteX6" fmla="*/ 78874 w 4961247"/>
              <a:gd name="connsiteY6" fmla="*/ 3313039 h 4175448"/>
              <a:gd name="connsiteX7" fmla="*/ 165477 w 4961247"/>
              <a:gd name="connsiteY7" fmla="*/ 1290513 h 4175448"/>
              <a:gd name="connsiteX8" fmla="*/ 992794 w 4961247"/>
              <a:gd name="connsiteY8" fmla="*/ 590018 h 4175448"/>
              <a:gd name="connsiteX9" fmla="*/ 1010726 w 4961247"/>
              <a:gd name="connsiteY9" fmla="*/ 0 h 4175448"/>
              <a:gd name="connsiteX0" fmla="*/ 1008299 w 4958820"/>
              <a:gd name="connsiteY0" fmla="*/ 0 h 4175448"/>
              <a:gd name="connsiteX1" fmla="*/ 1646266 w 4958820"/>
              <a:gd name="connsiteY1" fmla="*/ 574434 h 4175448"/>
              <a:gd name="connsiteX2" fmla="*/ 4631860 w 4958820"/>
              <a:gd name="connsiteY2" fmla="*/ 934302 h 4175448"/>
              <a:gd name="connsiteX3" fmla="*/ 4727101 w 4958820"/>
              <a:gd name="connsiteY3" fmla="*/ 3409206 h 4175448"/>
              <a:gd name="connsiteX4" fmla="*/ 3579038 w 4958820"/>
              <a:gd name="connsiteY4" fmla="*/ 4131303 h 4175448"/>
              <a:gd name="connsiteX5" fmla="*/ 861999 w 4958820"/>
              <a:gd name="connsiteY5" fmla="*/ 3991042 h 4175448"/>
              <a:gd name="connsiteX6" fmla="*/ 76447 w 4958820"/>
              <a:gd name="connsiteY6" fmla="*/ 3313039 h 4175448"/>
              <a:gd name="connsiteX7" fmla="*/ 163050 w 4958820"/>
              <a:gd name="connsiteY7" fmla="*/ 1290513 h 4175448"/>
              <a:gd name="connsiteX8" fmla="*/ 990367 w 4958820"/>
              <a:gd name="connsiteY8" fmla="*/ 590018 h 4175448"/>
              <a:gd name="connsiteX9" fmla="*/ 1008299 w 4958820"/>
              <a:gd name="connsiteY9" fmla="*/ 0 h 4175448"/>
              <a:gd name="connsiteX0" fmla="*/ 1008299 w 4958820"/>
              <a:gd name="connsiteY0" fmla="*/ 0 h 4175448"/>
              <a:gd name="connsiteX1" fmla="*/ 1646266 w 4958820"/>
              <a:gd name="connsiteY1" fmla="*/ 574434 h 4175448"/>
              <a:gd name="connsiteX2" fmla="*/ 4631860 w 4958820"/>
              <a:gd name="connsiteY2" fmla="*/ 934302 h 4175448"/>
              <a:gd name="connsiteX3" fmla="*/ 4727101 w 4958820"/>
              <a:gd name="connsiteY3" fmla="*/ 3409206 h 4175448"/>
              <a:gd name="connsiteX4" fmla="*/ 3579038 w 4958820"/>
              <a:gd name="connsiteY4" fmla="*/ 4131303 h 4175448"/>
              <a:gd name="connsiteX5" fmla="*/ 861999 w 4958820"/>
              <a:gd name="connsiteY5" fmla="*/ 3991042 h 4175448"/>
              <a:gd name="connsiteX6" fmla="*/ 76447 w 4958820"/>
              <a:gd name="connsiteY6" fmla="*/ 3313039 h 4175448"/>
              <a:gd name="connsiteX7" fmla="*/ 163050 w 4958820"/>
              <a:gd name="connsiteY7" fmla="*/ 1290513 h 4175448"/>
              <a:gd name="connsiteX8" fmla="*/ 990367 w 4958820"/>
              <a:gd name="connsiteY8" fmla="*/ 590018 h 4175448"/>
              <a:gd name="connsiteX9" fmla="*/ 1008299 w 4958820"/>
              <a:gd name="connsiteY9" fmla="*/ 0 h 4175448"/>
              <a:gd name="connsiteX0" fmla="*/ 1008299 w 4958820"/>
              <a:gd name="connsiteY0" fmla="*/ 0 h 4165242"/>
              <a:gd name="connsiteX1" fmla="*/ 1646266 w 4958820"/>
              <a:gd name="connsiteY1" fmla="*/ 574434 h 4165242"/>
              <a:gd name="connsiteX2" fmla="*/ 4631860 w 4958820"/>
              <a:gd name="connsiteY2" fmla="*/ 934302 h 4165242"/>
              <a:gd name="connsiteX3" fmla="*/ 4727101 w 4958820"/>
              <a:gd name="connsiteY3" fmla="*/ 3409206 h 4165242"/>
              <a:gd name="connsiteX4" fmla="*/ 3579038 w 4958820"/>
              <a:gd name="connsiteY4" fmla="*/ 4131303 h 4165242"/>
              <a:gd name="connsiteX5" fmla="*/ 964723 w 4958820"/>
              <a:gd name="connsiteY5" fmla="*/ 3953024 h 4165242"/>
              <a:gd name="connsiteX6" fmla="*/ 76447 w 4958820"/>
              <a:gd name="connsiteY6" fmla="*/ 3313039 h 4165242"/>
              <a:gd name="connsiteX7" fmla="*/ 163050 w 4958820"/>
              <a:gd name="connsiteY7" fmla="*/ 1290513 h 4165242"/>
              <a:gd name="connsiteX8" fmla="*/ 990367 w 4958820"/>
              <a:gd name="connsiteY8" fmla="*/ 590018 h 4165242"/>
              <a:gd name="connsiteX9" fmla="*/ 1008299 w 4958820"/>
              <a:gd name="connsiteY9" fmla="*/ 0 h 4165242"/>
              <a:gd name="connsiteX0" fmla="*/ 879400 w 4829921"/>
              <a:gd name="connsiteY0" fmla="*/ 0 h 4165244"/>
              <a:gd name="connsiteX1" fmla="*/ 1517367 w 4829921"/>
              <a:gd name="connsiteY1" fmla="*/ 574434 h 4165244"/>
              <a:gd name="connsiteX2" fmla="*/ 4502961 w 4829921"/>
              <a:gd name="connsiteY2" fmla="*/ 934302 h 4165244"/>
              <a:gd name="connsiteX3" fmla="*/ 4598202 w 4829921"/>
              <a:gd name="connsiteY3" fmla="*/ 3409206 h 4165244"/>
              <a:gd name="connsiteX4" fmla="*/ 3450139 w 4829921"/>
              <a:gd name="connsiteY4" fmla="*/ 4131303 h 4165244"/>
              <a:gd name="connsiteX5" fmla="*/ 835824 w 4829921"/>
              <a:gd name="connsiteY5" fmla="*/ 3953024 h 4165244"/>
              <a:gd name="connsiteX6" fmla="*/ 388743 w 4829921"/>
              <a:gd name="connsiteY6" fmla="*/ 3217428 h 4165244"/>
              <a:gd name="connsiteX7" fmla="*/ 34151 w 4829921"/>
              <a:gd name="connsiteY7" fmla="*/ 1290513 h 4165244"/>
              <a:gd name="connsiteX8" fmla="*/ 861468 w 4829921"/>
              <a:gd name="connsiteY8" fmla="*/ 590018 h 4165244"/>
              <a:gd name="connsiteX9" fmla="*/ 879400 w 4829921"/>
              <a:gd name="connsiteY9" fmla="*/ 0 h 4165244"/>
              <a:gd name="connsiteX0" fmla="*/ 879400 w 4829921"/>
              <a:gd name="connsiteY0" fmla="*/ 0 h 4138288"/>
              <a:gd name="connsiteX1" fmla="*/ 1517367 w 4829921"/>
              <a:gd name="connsiteY1" fmla="*/ 574434 h 4138288"/>
              <a:gd name="connsiteX2" fmla="*/ 4502961 w 4829921"/>
              <a:gd name="connsiteY2" fmla="*/ 934302 h 4138288"/>
              <a:gd name="connsiteX3" fmla="*/ 4598202 w 4829921"/>
              <a:gd name="connsiteY3" fmla="*/ 3409206 h 4138288"/>
              <a:gd name="connsiteX4" fmla="*/ 3450139 w 4829921"/>
              <a:gd name="connsiteY4" fmla="*/ 4131303 h 4138288"/>
              <a:gd name="connsiteX5" fmla="*/ 982153 w 4829921"/>
              <a:gd name="connsiteY5" fmla="*/ 3738143 h 4138288"/>
              <a:gd name="connsiteX6" fmla="*/ 388743 w 4829921"/>
              <a:gd name="connsiteY6" fmla="*/ 3217428 h 4138288"/>
              <a:gd name="connsiteX7" fmla="*/ 34151 w 4829921"/>
              <a:gd name="connsiteY7" fmla="*/ 1290513 h 4138288"/>
              <a:gd name="connsiteX8" fmla="*/ 861468 w 4829921"/>
              <a:gd name="connsiteY8" fmla="*/ 590018 h 4138288"/>
              <a:gd name="connsiteX9" fmla="*/ 879400 w 4829921"/>
              <a:gd name="connsiteY9" fmla="*/ 0 h 4138288"/>
              <a:gd name="connsiteX0" fmla="*/ 797965 w 4748486"/>
              <a:gd name="connsiteY0" fmla="*/ 0 h 4138290"/>
              <a:gd name="connsiteX1" fmla="*/ 1435932 w 4748486"/>
              <a:gd name="connsiteY1" fmla="*/ 574434 h 4138290"/>
              <a:gd name="connsiteX2" fmla="*/ 4421526 w 4748486"/>
              <a:gd name="connsiteY2" fmla="*/ 934302 h 4138290"/>
              <a:gd name="connsiteX3" fmla="*/ 4516767 w 4748486"/>
              <a:gd name="connsiteY3" fmla="*/ 3409206 h 4138290"/>
              <a:gd name="connsiteX4" fmla="*/ 3368704 w 4748486"/>
              <a:gd name="connsiteY4" fmla="*/ 4131303 h 4138290"/>
              <a:gd name="connsiteX5" fmla="*/ 900718 w 4748486"/>
              <a:gd name="connsiteY5" fmla="*/ 3738143 h 4138290"/>
              <a:gd name="connsiteX6" fmla="*/ 307308 w 4748486"/>
              <a:gd name="connsiteY6" fmla="*/ 3217428 h 4138290"/>
              <a:gd name="connsiteX7" fmla="*/ 42133 w 4748486"/>
              <a:gd name="connsiteY7" fmla="*/ 1485818 h 4138290"/>
              <a:gd name="connsiteX8" fmla="*/ 780033 w 4748486"/>
              <a:gd name="connsiteY8" fmla="*/ 590018 h 4138290"/>
              <a:gd name="connsiteX9" fmla="*/ 797965 w 4748486"/>
              <a:gd name="connsiteY9" fmla="*/ 0 h 4138290"/>
              <a:gd name="connsiteX0" fmla="*/ 816235 w 4766756"/>
              <a:gd name="connsiteY0" fmla="*/ 0 h 4138288"/>
              <a:gd name="connsiteX1" fmla="*/ 1454202 w 4766756"/>
              <a:gd name="connsiteY1" fmla="*/ 574434 h 4138288"/>
              <a:gd name="connsiteX2" fmla="*/ 4439796 w 4766756"/>
              <a:gd name="connsiteY2" fmla="*/ 934302 h 4138288"/>
              <a:gd name="connsiteX3" fmla="*/ 4535037 w 4766756"/>
              <a:gd name="connsiteY3" fmla="*/ 3409206 h 4138288"/>
              <a:gd name="connsiteX4" fmla="*/ 3386974 w 4766756"/>
              <a:gd name="connsiteY4" fmla="*/ 4131303 h 4138288"/>
              <a:gd name="connsiteX5" fmla="*/ 918988 w 4766756"/>
              <a:gd name="connsiteY5" fmla="*/ 3738143 h 4138288"/>
              <a:gd name="connsiteX6" fmla="*/ 205861 w 4766756"/>
              <a:gd name="connsiteY6" fmla="*/ 2965662 h 4138288"/>
              <a:gd name="connsiteX7" fmla="*/ 60403 w 4766756"/>
              <a:gd name="connsiteY7" fmla="*/ 1485818 h 4138288"/>
              <a:gd name="connsiteX8" fmla="*/ 798303 w 4766756"/>
              <a:gd name="connsiteY8" fmla="*/ 590018 h 4138288"/>
              <a:gd name="connsiteX9" fmla="*/ 816235 w 4766756"/>
              <a:gd name="connsiteY9" fmla="*/ 0 h 4138288"/>
              <a:gd name="connsiteX0" fmla="*/ 816235 w 4622539"/>
              <a:gd name="connsiteY0" fmla="*/ 0 h 4138290"/>
              <a:gd name="connsiteX1" fmla="*/ 1454202 w 4622539"/>
              <a:gd name="connsiteY1" fmla="*/ 574434 h 4138290"/>
              <a:gd name="connsiteX2" fmla="*/ 4015228 w 4622539"/>
              <a:gd name="connsiteY2" fmla="*/ 1032218 h 4138290"/>
              <a:gd name="connsiteX3" fmla="*/ 4535037 w 4622539"/>
              <a:gd name="connsiteY3" fmla="*/ 3409206 h 4138290"/>
              <a:gd name="connsiteX4" fmla="*/ 3386974 w 4622539"/>
              <a:gd name="connsiteY4" fmla="*/ 4131303 h 4138290"/>
              <a:gd name="connsiteX5" fmla="*/ 918988 w 4622539"/>
              <a:gd name="connsiteY5" fmla="*/ 3738143 h 4138290"/>
              <a:gd name="connsiteX6" fmla="*/ 205861 w 4622539"/>
              <a:gd name="connsiteY6" fmla="*/ 2965662 h 4138290"/>
              <a:gd name="connsiteX7" fmla="*/ 60403 w 4622539"/>
              <a:gd name="connsiteY7" fmla="*/ 1485818 h 4138290"/>
              <a:gd name="connsiteX8" fmla="*/ 798303 w 4622539"/>
              <a:gd name="connsiteY8" fmla="*/ 590018 h 4138290"/>
              <a:gd name="connsiteX9" fmla="*/ 816235 w 4622539"/>
              <a:gd name="connsiteY9" fmla="*/ 0 h 4138290"/>
              <a:gd name="connsiteX0" fmla="*/ 816235 w 4622539"/>
              <a:gd name="connsiteY0" fmla="*/ 0 h 4132081"/>
              <a:gd name="connsiteX1" fmla="*/ 1454202 w 4622539"/>
              <a:gd name="connsiteY1" fmla="*/ 574434 h 4132081"/>
              <a:gd name="connsiteX2" fmla="*/ 4015228 w 4622539"/>
              <a:gd name="connsiteY2" fmla="*/ 1032218 h 4132081"/>
              <a:gd name="connsiteX3" fmla="*/ 4535037 w 4622539"/>
              <a:gd name="connsiteY3" fmla="*/ 3409206 h 4132081"/>
              <a:gd name="connsiteX4" fmla="*/ 3152706 w 4622539"/>
              <a:gd name="connsiteY4" fmla="*/ 4124957 h 4132081"/>
              <a:gd name="connsiteX5" fmla="*/ 918988 w 4622539"/>
              <a:gd name="connsiteY5" fmla="*/ 3738143 h 4132081"/>
              <a:gd name="connsiteX6" fmla="*/ 205861 w 4622539"/>
              <a:gd name="connsiteY6" fmla="*/ 2965662 h 4132081"/>
              <a:gd name="connsiteX7" fmla="*/ 60403 w 4622539"/>
              <a:gd name="connsiteY7" fmla="*/ 1485818 h 4132081"/>
              <a:gd name="connsiteX8" fmla="*/ 798303 w 4622539"/>
              <a:gd name="connsiteY8" fmla="*/ 590018 h 4132081"/>
              <a:gd name="connsiteX9" fmla="*/ 816235 w 4622539"/>
              <a:gd name="connsiteY9" fmla="*/ 0 h 4132081"/>
              <a:gd name="connsiteX0" fmla="*/ 816235 w 4372994"/>
              <a:gd name="connsiteY0" fmla="*/ 0 h 4138222"/>
              <a:gd name="connsiteX1" fmla="*/ 1454202 w 4372994"/>
              <a:gd name="connsiteY1" fmla="*/ 574434 h 4138222"/>
              <a:gd name="connsiteX2" fmla="*/ 4015228 w 4372994"/>
              <a:gd name="connsiteY2" fmla="*/ 1032218 h 4138222"/>
              <a:gd name="connsiteX3" fmla="*/ 4208394 w 4372994"/>
              <a:gd name="connsiteY3" fmla="*/ 3259401 h 4138222"/>
              <a:gd name="connsiteX4" fmla="*/ 3152706 w 4372994"/>
              <a:gd name="connsiteY4" fmla="*/ 4124957 h 4138222"/>
              <a:gd name="connsiteX5" fmla="*/ 918988 w 4372994"/>
              <a:gd name="connsiteY5" fmla="*/ 3738143 h 4138222"/>
              <a:gd name="connsiteX6" fmla="*/ 205861 w 4372994"/>
              <a:gd name="connsiteY6" fmla="*/ 2965662 h 4138222"/>
              <a:gd name="connsiteX7" fmla="*/ 60403 w 4372994"/>
              <a:gd name="connsiteY7" fmla="*/ 1485818 h 4138222"/>
              <a:gd name="connsiteX8" fmla="*/ 798303 w 4372994"/>
              <a:gd name="connsiteY8" fmla="*/ 590018 h 4138222"/>
              <a:gd name="connsiteX9" fmla="*/ 816235 w 4372994"/>
              <a:gd name="connsiteY9" fmla="*/ 0 h 4138222"/>
              <a:gd name="connsiteX0" fmla="*/ 816235 w 4372994"/>
              <a:gd name="connsiteY0" fmla="*/ 0 h 4138224"/>
              <a:gd name="connsiteX1" fmla="*/ 1454202 w 4372994"/>
              <a:gd name="connsiteY1" fmla="*/ 574434 h 4138224"/>
              <a:gd name="connsiteX2" fmla="*/ 4015228 w 4372994"/>
              <a:gd name="connsiteY2" fmla="*/ 1032218 h 4138224"/>
              <a:gd name="connsiteX3" fmla="*/ 4208394 w 4372994"/>
              <a:gd name="connsiteY3" fmla="*/ 3259401 h 4138224"/>
              <a:gd name="connsiteX4" fmla="*/ 3152706 w 4372994"/>
              <a:gd name="connsiteY4" fmla="*/ 4124957 h 4138224"/>
              <a:gd name="connsiteX5" fmla="*/ 918988 w 4372994"/>
              <a:gd name="connsiteY5" fmla="*/ 3738143 h 4138224"/>
              <a:gd name="connsiteX6" fmla="*/ 205861 w 4372994"/>
              <a:gd name="connsiteY6" fmla="*/ 2965662 h 4138224"/>
              <a:gd name="connsiteX7" fmla="*/ 60403 w 4372994"/>
              <a:gd name="connsiteY7" fmla="*/ 1485818 h 4138224"/>
              <a:gd name="connsiteX8" fmla="*/ 898165 w 4372994"/>
              <a:gd name="connsiteY8" fmla="*/ 606258 h 4138224"/>
              <a:gd name="connsiteX9" fmla="*/ 816235 w 4372994"/>
              <a:gd name="connsiteY9" fmla="*/ 0 h 4138224"/>
              <a:gd name="connsiteX0" fmla="*/ 816235 w 4372994"/>
              <a:gd name="connsiteY0" fmla="*/ 0 h 4138222"/>
              <a:gd name="connsiteX1" fmla="*/ 1454202 w 4372994"/>
              <a:gd name="connsiteY1" fmla="*/ 574434 h 4138222"/>
              <a:gd name="connsiteX2" fmla="*/ 4015228 w 4372994"/>
              <a:gd name="connsiteY2" fmla="*/ 1032218 h 4138222"/>
              <a:gd name="connsiteX3" fmla="*/ 4208394 w 4372994"/>
              <a:gd name="connsiteY3" fmla="*/ 3259401 h 4138222"/>
              <a:gd name="connsiteX4" fmla="*/ 3152706 w 4372994"/>
              <a:gd name="connsiteY4" fmla="*/ 4124957 h 4138222"/>
              <a:gd name="connsiteX5" fmla="*/ 918988 w 4372994"/>
              <a:gd name="connsiteY5" fmla="*/ 3738143 h 4138222"/>
              <a:gd name="connsiteX6" fmla="*/ 205861 w 4372994"/>
              <a:gd name="connsiteY6" fmla="*/ 2965662 h 4138222"/>
              <a:gd name="connsiteX7" fmla="*/ 60403 w 4372994"/>
              <a:gd name="connsiteY7" fmla="*/ 1485818 h 4138222"/>
              <a:gd name="connsiteX8" fmla="*/ 898165 w 4372994"/>
              <a:gd name="connsiteY8" fmla="*/ 606258 h 4138222"/>
              <a:gd name="connsiteX9" fmla="*/ 816235 w 4372994"/>
              <a:gd name="connsiteY9" fmla="*/ 0 h 4138222"/>
              <a:gd name="connsiteX0" fmla="*/ 816235 w 4372994"/>
              <a:gd name="connsiteY0" fmla="*/ 0 h 4138224"/>
              <a:gd name="connsiteX1" fmla="*/ 1454202 w 4372994"/>
              <a:gd name="connsiteY1" fmla="*/ 574434 h 4138224"/>
              <a:gd name="connsiteX2" fmla="*/ 4015228 w 4372994"/>
              <a:gd name="connsiteY2" fmla="*/ 1032218 h 4138224"/>
              <a:gd name="connsiteX3" fmla="*/ 4208394 w 4372994"/>
              <a:gd name="connsiteY3" fmla="*/ 3259401 h 4138224"/>
              <a:gd name="connsiteX4" fmla="*/ 3152706 w 4372994"/>
              <a:gd name="connsiteY4" fmla="*/ 4124957 h 4138224"/>
              <a:gd name="connsiteX5" fmla="*/ 918988 w 4372994"/>
              <a:gd name="connsiteY5" fmla="*/ 3738143 h 4138224"/>
              <a:gd name="connsiteX6" fmla="*/ 205861 w 4372994"/>
              <a:gd name="connsiteY6" fmla="*/ 2965662 h 4138224"/>
              <a:gd name="connsiteX7" fmla="*/ 60403 w 4372994"/>
              <a:gd name="connsiteY7" fmla="*/ 1485818 h 4138224"/>
              <a:gd name="connsiteX8" fmla="*/ 898165 w 4372994"/>
              <a:gd name="connsiteY8" fmla="*/ 606258 h 4138224"/>
              <a:gd name="connsiteX9" fmla="*/ 816235 w 4372994"/>
              <a:gd name="connsiteY9" fmla="*/ 0 h 4138224"/>
              <a:gd name="connsiteX0" fmla="*/ 816235 w 4372994"/>
              <a:gd name="connsiteY0" fmla="*/ 0 h 4138222"/>
              <a:gd name="connsiteX1" fmla="*/ 1454202 w 4372994"/>
              <a:gd name="connsiteY1" fmla="*/ 574434 h 4138222"/>
              <a:gd name="connsiteX2" fmla="*/ 4015228 w 4372994"/>
              <a:gd name="connsiteY2" fmla="*/ 1032218 h 4138222"/>
              <a:gd name="connsiteX3" fmla="*/ 4208394 w 4372994"/>
              <a:gd name="connsiteY3" fmla="*/ 3259401 h 4138222"/>
              <a:gd name="connsiteX4" fmla="*/ 3152706 w 4372994"/>
              <a:gd name="connsiteY4" fmla="*/ 4124957 h 4138222"/>
              <a:gd name="connsiteX5" fmla="*/ 918988 w 4372994"/>
              <a:gd name="connsiteY5" fmla="*/ 3738143 h 4138222"/>
              <a:gd name="connsiteX6" fmla="*/ 205861 w 4372994"/>
              <a:gd name="connsiteY6" fmla="*/ 2965662 h 4138222"/>
              <a:gd name="connsiteX7" fmla="*/ 60403 w 4372994"/>
              <a:gd name="connsiteY7" fmla="*/ 1485818 h 4138222"/>
              <a:gd name="connsiteX8" fmla="*/ 898165 w 4372994"/>
              <a:gd name="connsiteY8" fmla="*/ 606258 h 4138222"/>
              <a:gd name="connsiteX9" fmla="*/ 816235 w 4372994"/>
              <a:gd name="connsiteY9" fmla="*/ 0 h 4138222"/>
              <a:gd name="connsiteX0" fmla="*/ 816235 w 4372994"/>
              <a:gd name="connsiteY0" fmla="*/ 0 h 4138224"/>
              <a:gd name="connsiteX1" fmla="*/ 1454202 w 4372994"/>
              <a:gd name="connsiteY1" fmla="*/ 574434 h 4138224"/>
              <a:gd name="connsiteX2" fmla="*/ 4015228 w 4372994"/>
              <a:gd name="connsiteY2" fmla="*/ 1032218 h 4138224"/>
              <a:gd name="connsiteX3" fmla="*/ 4208394 w 4372994"/>
              <a:gd name="connsiteY3" fmla="*/ 3259401 h 4138224"/>
              <a:gd name="connsiteX4" fmla="*/ 3152706 w 4372994"/>
              <a:gd name="connsiteY4" fmla="*/ 4124957 h 4138224"/>
              <a:gd name="connsiteX5" fmla="*/ 918988 w 4372994"/>
              <a:gd name="connsiteY5" fmla="*/ 3738143 h 4138224"/>
              <a:gd name="connsiteX6" fmla="*/ 205861 w 4372994"/>
              <a:gd name="connsiteY6" fmla="*/ 2965662 h 4138224"/>
              <a:gd name="connsiteX7" fmla="*/ 60403 w 4372994"/>
              <a:gd name="connsiteY7" fmla="*/ 1485818 h 4138224"/>
              <a:gd name="connsiteX8" fmla="*/ 898165 w 4372994"/>
              <a:gd name="connsiteY8" fmla="*/ 606258 h 4138224"/>
              <a:gd name="connsiteX9" fmla="*/ 816235 w 4372994"/>
              <a:gd name="connsiteY9" fmla="*/ 0 h 4138224"/>
              <a:gd name="connsiteX0" fmla="*/ 810336 w 4367095"/>
              <a:gd name="connsiteY0" fmla="*/ 0 h 4138222"/>
              <a:gd name="connsiteX1" fmla="*/ 1448303 w 4367095"/>
              <a:gd name="connsiteY1" fmla="*/ 574434 h 4138222"/>
              <a:gd name="connsiteX2" fmla="*/ 4009329 w 4367095"/>
              <a:gd name="connsiteY2" fmla="*/ 1032218 h 4138222"/>
              <a:gd name="connsiteX3" fmla="*/ 4202495 w 4367095"/>
              <a:gd name="connsiteY3" fmla="*/ 3259401 h 4138222"/>
              <a:gd name="connsiteX4" fmla="*/ 3146807 w 4367095"/>
              <a:gd name="connsiteY4" fmla="*/ 4124957 h 4138222"/>
              <a:gd name="connsiteX5" fmla="*/ 913089 w 4367095"/>
              <a:gd name="connsiteY5" fmla="*/ 3738143 h 4138222"/>
              <a:gd name="connsiteX6" fmla="*/ 199962 w 4367095"/>
              <a:gd name="connsiteY6" fmla="*/ 2965662 h 4138222"/>
              <a:gd name="connsiteX7" fmla="*/ 54504 w 4367095"/>
              <a:gd name="connsiteY7" fmla="*/ 1485818 h 4138222"/>
              <a:gd name="connsiteX8" fmla="*/ 892266 w 4367095"/>
              <a:gd name="connsiteY8" fmla="*/ 606258 h 4138222"/>
              <a:gd name="connsiteX9" fmla="*/ 810336 w 4367095"/>
              <a:gd name="connsiteY9" fmla="*/ 0 h 4138222"/>
              <a:gd name="connsiteX0" fmla="*/ 814639 w 4371398"/>
              <a:gd name="connsiteY0" fmla="*/ 0 h 4138224"/>
              <a:gd name="connsiteX1" fmla="*/ 1452606 w 4371398"/>
              <a:gd name="connsiteY1" fmla="*/ 574434 h 4138224"/>
              <a:gd name="connsiteX2" fmla="*/ 4013632 w 4371398"/>
              <a:gd name="connsiteY2" fmla="*/ 1032218 h 4138224"/>
              <a:gd name="connsiteX3" fmla="*/ 4206798 w 4371398"/>
              <a:gd name="connsiteY3" fmla="*/ 3259401 h 4138224"/>
              <a:gd name="connsiteX4" fmla="*/ 3151110 w 4371398"/>
              <a:gd name="connsiteY4" fmla="*/ 4124957 h 4138224"/>
              <a:gd name="connsiteX5" fmla="*/ 917392 w 4371398"/>
              <a:gd name="connsiteY5" fmla="*/ 3738143 h 4138224"/>
              <a:gd name="connsiteX6" fmla="*/ 184820 w 4371398"/>
              <a:gd name="connsiteY6" fmla="*/ 2971263 h 4138224"/>
              <a:gd name="connsiteX7" fmla="*/ 58807 w 4371398"/>
              <a:gd name="connsiteY7" fmla="*/ 1485818 h 4138224"/>
              <a:gd name="connsiteX8" fmla="*/ 896569 w 4371398"/>
              <a:gd name="connsiteY8" fmla="*/ 606258 h 4138224"/>
              <a:gd name="connsiteX9" fmla="*/ 814639 w 4371398"/>
              <a:gd name="connsiteY9" fmla="*/ 0 h 4138224"/>
              <a:gd name="connsiteX0" fmla="*/ 824982 w 4381741"/>
              <a:gd name="connsiteY0" fmla="*/ 0 h 4138222"/>
              <a:gd name="connsiteX1" fmla="*/ 1462949 w 4381741"/>
              <a:gd name="connsiteY1" fmla="*/ 574434 h 4138222"/>
              <a:gd name="connsiteX2" fmla="*/ 4023975 w 4381741"/>
              <a:gd name="connsiteY2" fmla="*/ 1032218 h 4138222"/>
              <a:gd name="connsiteX3" fmla="*/ 4217141 w 4381741"/>
              <a:gd name="connsiteY3" fmla="*/ 3259401 h 4138222"/>
              <a:gd name="connsiteX4" fmla="*/ 3161453 w 4381741"/>
              <a:gd name="connsiteY4" fmla="*/ 4124957 h 4138222"/>
              <a:gd name="connsiteX5" fmla="*/ 927735 w 4381741"/>
              <a:gd name="connsiteY5" fmla="*/ 3738143 h 4138222"/>
              <a:gd name="connsiteX6" fmla="*/ 195163 w 4381741"/>
              <a:gd name="connsiteY6" fmla="*/ 2971263 h 4138222"/>
              <a:gd name="connsiteX7" fmla="*/ 69150 w 4381741"/>
              <a:gd name="connsiteY7" fmla="*/ 1485818 h 4138222"/>
              <a:gd name="connsiteX8" fmla="*/ 906912 w 4381741"/>
              <a:gd name="connsiteY8" fmla="*/ 606258 h 4138222"/>
              <a:gd name="connsiteX9" fmla="*/ 824982 w 4381741"/>
              <a:gd name="connsiteY9" fmla="*/ 0 h 4138222"/>
              <a:gd name="connsiteX0" fmla="*/ 824982 w 4385632"/>
              <a:gd name="connsiteY0" fmla="*/ 0 h 4138224"/>
              <a:gd name="connsiteX1" fmla="*/ 1462949 w 4385632"/>
              <a:gd name="connsiteY1" fmla="*/ 574434 h 4138224"/>
              <a:gd name="connsiteX2" fmla="*/ 4023975 w 4385632"/>
              <a:gd name="connsiteY2" fmla="*/ 1032218 h 4138224"/>
              <a:gd name="connsiteX3" fmla="*/ 4217141 w 4385632"/>
              <a:gd name="connsiteY3" fmla="*/ 3259401 h 4138224"/>
              <a:gd name="connsiteX4" fmla="*/ 3161453 w 4385632"/>
              <a:gd name="connsiteY4" fmla="*/ 4124957 h 4138224"/>
              <a:gd name="connsiteX5" fmla="*/ 927735 w 4385632"/>
              <a:gd name="connsiteY5" fmla="*/ 3738143 h 4138224"/>
              <a:gd name="connsiteX6" fmla="*/ 195163 w 4385632"/>
              <a:gd name="connsiteY6" fmla="*/ 2971263 h 4138224"/>
              <a:gd name="connsiteX7" fmla="*/ 69150 w 4385632"/>
              <a:gd name="connsiteY7" fmla="*/ 1485818 h 4138224"/>
              <a:gd name="connsiteX8" fmla="*/ 906912 w 4385632"/>
              <a:gd name="connsiteY8" fmla="*/ 606258 h 4138224"/>
              <a:gd name="connsiteX9" fmla="*/ 824982 w 4385632"/>
              <a:gd name="connsiteY9" fmla="*/ 0 h 4138224"/>
              <a:gd name="connsiteX0" fmla="*/ 832223 w 4392873"/>
              <a:gd name="connsiteY0" fmla="*/ 0 h 4138222"/>
              <a:gd name="connsiteX1" fmla="*/ 1470190 w 4392873"/>
              <a:gd name="connsiteY1" fmla="*/ 574434 h 4138222"/>
              <a:gd name="connsiteX2" fmla="*/ 4031216 w 4392873"/>
              <a:gd name="connsiteY2" fmla="*/ 1032218 h 4138222"/>
              <a:gd name="connsiteX3" fmla="*/ 4224382 w 4392873"/>
              <a:gd name="connsiteY3" fmla="*/ 3259401 h 4138222"/>
              <a:gd name="connsiteX4" fmla="*/ 3168694 w 4392873"/>
              <a:gd name="connsiteY4" fmla="*/ 4124957 h 4138222"/>
              <a:gd name="connsiteX5" fmla="*/ 934976 w 4392873"/>
              <a:gd name="connsiteY5" fmla="*/ 3738143 h 4138222"/>
              <a:gd name="connsiteX6" fmla="*/ 179579 w 4392873"/>
              <a:gd name="connsiteY6" fmla="*/ 3046439 h 4138222"/>
              <a:gd name="connsiteX7" fmla="*/ 76391 w 4392873"/>
              <a:gd name="connsiteY7" fmla="*/ 1485818 h 4138222"/>
              <a:gd name="connsiteX8" fmla="*/ 914153 w 4392873"/>
              <a:gd name="connsiteY8" fmla="*/ 606258 h 4138222"/>
              <a:gd name="connsiteX9" fmla="*/ 832223 w 4392873"/>
              <a:gd name="connsiteY9" fmla="*/ 0 h 4138222"/>
              <a:gd name="connsiteX0" fmla="*/ 823971 w 4384621"/>
              <a:gd name="connsiteY0" fmla="*/ 0 h 4138224"/>
              <a:gd name="connsiteX1" fmla="*/ 1461938 w 4384621"/>
              <a:gd name="connsiteY1" fmla="*/ 574434 h 4138224"/>
              <a:gd name="connsiteX2" fmla="*/ 4022964 w 4384621"/>
              <a:gd name="connsiteY2" fmla="*/ 1032218 h 4138224"/>
              <a:gd name="connsiteX3" fmla="*/ 4216130 w 4384621"/>
              <a:gd name="connsiteY3" fmla="*/ 3259401 h 4138224"/>
              <a:gd name="connsiteX4" fmla="*/ 3160442 w 4384621"/>
              <a:gd name="connsiteY4" fmla="*/ 4124957 h 4138224"/>
              <a:gd name="connsiteX5" fmla="*/ 926724 w 4384621"/>
              <a:gd name="connsiteY5" fmla="*/ 3738143 h 4138224"/>
              <a:gd name="connsiteX6" fmla="*/ 171327 w 4384621"/>
              <a:gd name="connsiteY6" fmla="*/ 3046439 h 4138224"/>
              <a:gd name="connsiteX7" fmla="*/ 68139 w 4384621"/>
              <a:gd name="connsiteY7" fmla="*/ 1485818 h 4138224"/>
              <a:gd name="connsiteX8" fmla="*/ 905901 w 4384621"/>
              <a:gd name="connsiteY8" fmla="*/ 606258 h 4138224"/>
              <a:gd name="connsiteX9" fmla="*/ 823971 w 4384621"/>
              <a:gd name="connsiteY9" fmla="*/ 0 h 4138224"/>
              <a:gd name="connsiteX0" fmla="*/ 806189 w 4366839"/>
              <a:gd name="connsiteY0" fmla="*/ 0 h 4138222"/>
              <a:gd name="connsiteX1" fmla="*/ 1444156 w 4366839"/>
              <a:gd name="connsiteY1" fmla="*/ 574434 h 4138222"/>
              <a:gd name="connsiteX2" fmla="*/ 4005182 w 4366839"/>
              <a:gd name="connsiteY2" fmla="*/ 1032218 h 4138222"/>
              <a:gd name="connsiteX3" fmla="*/ 4198348 w 4366839"/>
              <a:gd name="connsiteY3" fmla="*/ 3259401 h 4138222"/>
              <a:gd name="connsiteX4" fmla="*/ 3142660 w 4366839"/>
              <a:gd name="connsiteY4" fmla="*/ 4124957 h 4138222"/>
              <a:gd name="connsiteX5" fmla="*/ 908942 w 4366839"/>
              <a:gd name="connsiteY5" fmla="*/ 3738143 h 4138222"/>
              <a:gd name="connsiteX6" fmla="*/ 153545 w 4366839"/>
              <a:gd name="connsiteY6" fmla="*/ 3046439 h 4138222"/>
              <a:gd name="connsiteX7" fmla="*/ 50357 w 4366839"/>
              <a:gd name="connsiteY7" fmla="*/ 1485818 h 4138222"/>
              <a:gd name="connsiteX8" fmla="*/ 888119 w 4366839"/>
              <a:gd name="connsiteY8" fmla="*/ 606258 h 4138222"/>
              <a:gd name="connsiteX9" fmla="*/ 806189 w 4366839"/>
              <a:gd name="connsiteY9" fmla="*/ 0 h 4138222"/>
              <a:gd name="connsiteX0" fmla="*/ 806189 w 4366839"/>
              <a:gd name="connsiteY0" fmla="*/ 0 h 4138224"/>
              <a:gd name="connsiteX1" fmla="*/ 1444156 w 4366839"/>
              <a:gd name="connsiteY1" fmla="*/ 574434 h 4138224"/>
              <a:gd name="connsiteX2" fmla="*/ 4005182 w 4366839"/>
              <a:gd name="connsiteY2" fmla="*/ 1032218 h 4138224"/>
              <a:gd name="connsiteX3" fmla="*/ 4198348 w 4366839"/>
              <a:gd name="connsiteY3" fmla="*/ 3259401 h 4138224"/>
              <a:gd name="connsiteX4" fmla="*/ 3142660 w 4366839"/>
              <a:gd name="connsiteY4" fmla="*/ 4124957 h 4138224"/>
              <a:gd name="connsiteX5" fmla="*/ 908942 w 4366839"/>
              <a:gd name="connsiteY5" fmla="*/ 3738143 h 4138224"/>
              <a:gd name="connsiteX6" fmla="*/ 153545 w 4366839"/>
              <a:gd name="connsiteY6" fmla="*/ 3046439 h 4138224"/>
              <a:gd name="connsiteX7" fmla="*/ 50357 w 4366839"/>
              <a:gd name="connsiteY7" fmla="*/ 1485818 h 4138224"/>
              <a:gd name="connsiteX8" fmla="*/ 888119 w 4366839"/>
              <a:gd name="connsiteY8" fmla="*/ 606258 h 4138224"/>
              <a:gd name="connsiteX9" fmla="*/ 806189 w 4366839"/>
              <a:gd name="connsiteY9" fmla="*/ 0 h 4138224"/>
              <a:gd name="connsiteX0" fmla="*/ 756726 w 4317376"/>
              <a:gd name="connsiteY0" fmla="*/ 0 h 4138222"/>
              <a:gd name="connsiteX1" fmla="*/ 1394693 w 4317376"/>
              <a:gd name="connsiteY1" fmla="*/ 574434 h 4138222"/>
              <a:gd name="connsiteX2" fmla="*/ 3955719 w 4317376"/>
              <a:gd name="connsiteY2" fmla="*/ 1032218 h 4138222"/>
              <a:gd name="connsiteX3" fmla="*/ 4148885 w 4317376"/>
              <a:gd name="connsiteY3" fmla="*/ 3259401 h 4138222"/>
              <a:gd name="connsiteX4" fmla="*/ 3093197 w 4317376"/>
              <a:gd name="connsiteY4" fmla="*/ 4124957 h 4138222"/>
              <a:gd name="connsiteX5" fmla="*/ 859479 w 4317376"/>
              <a:gd name="connsiteY5" fmla="*/ 3738143 h 4138222"/>
              <a:gd name="connsiteX6" fmla="*/ 104082 w 4317376"/>
              <a:gd name="connsiteY6" fmla="*/ 3046439 h 4138222"/>
              <a:gd name="connsiteX7" fmla="*/ 894 w 4317376"/>
              <a:gd name="connsiteY7" fmla="*/ 1485818 h 4138222"/>
              <a:gd name="connsiteX8" fmla="*/ 838656 w 4317376"/>
              <a:gd name="connsiteY8" fmla="*/ 606258 h 4138222"/>
              <a:gd name="connsiteX9" fmla="*/ 756726 w 4317376"/>
              <a:gd name="connsiteY9" fmla="*/ 0 h 4138222"/>
              <a:gd name="connsiteX0" fmla="*/ 756726 w 4317376"/>
              <a:gd name="connsiteY0" fmla="*/ 0 h 4138224"/>
              <a:gd name="connsiteX1" fmla="*/ 1394693 w 4317376"/>
              <a:gd name="connsiteY1" fmla="*/ 574434 h 4138224"/>
              <a:gd name="connsiteX2" fmla="*/ 3955719 w 4317376"/>
              <a:gd name="connsiteY2" fmla="*/ 1032218 h 4138224"/>
              <a:gd name="connsiteX3" fmla="*/ 4148885 w 4317376"/>
              <a:gd name="connsiteY3" fmla="*/ 3259401 h 4138224"/>
              <a:gd name="connsiteX4" fmla="*/ 3093197 w 4317376"/>
              <a:gd name="connsiteY4" fmla="*/ 4124957 h 4138224"/>
              <a:gd name="connsiteX5" fmla="*/ 859479 w 4317376"/>
              <a:gd name="connsiteY5" fmla="*/ 3738143 h 4138224"/>
              <a:gd name="connsiteX6" fmla="*/ 219159 w 4317376"/>
              <a:gd name="connsiteY6" fmla="*/ 3144044 h 4138224"/>
              <a:gd name="connsiteX7" fmla="*/ 894 w 4317376"/>
              <a:gd name="connsiteY7" fmla="*/ 1485818 h 4138224"/>
              <a:gd name="connsiteX8" fmla="*/ 838656 w 4317376"/>
              <a:gd name="connsiteY8" fmla="*/ 606258 h 4138224"/>
              <a:gd name="connsiteX9" fmla="*/ 756726 w 4317376"/>
              <a:gd name="connsiteY9" fmla="*/ 0 h 4138224"/>
              <a:gd name="connsiteX0" fmla="*/ 756726 w 4317376"/>
              <a:gd name="connsiteY0" fmla="*/ 0 h 4138222"/>
              <a:gd name="connsiteX1" fmla="*/ 1394693 w 4317376"/>
              <a:gd name="connsiteY1" fmla="*/ 574434 h 4138222"/>
              <a:gd name="connsiteX2" fmla="*/ 3955719 w 4317376"/>
              <a:gd name="connsiteY2" fmla="*/ 1032218 h 4138222"/>
              <a:gd name="connsiteX3" fmla="*/ 4148885 w 4317376"/>
              <a:gd name="connsiteY3" fmla="*/ 3259401 h 4138222"/>
              <a:gd name="connsiteX4" fmla="*/ 3093197 w 4317376"/>
              <a:gd name="connsiteY4" fmla="*/ 4124957 h 4138222"/>
              <a:gd name="connsiteX5" fmla="*/ 859479 w 4317376"/>
              <a:gd name="connsiteY5" fmla="*/ 3738143 h 4138222"/>
              <a:gd name="connsiteX6" fmla="*/ 232580 w 4317376"/>
              <a:gd name="connsiteY6" fmla="*/ 3163758 h 4138222"/>
              <a:gd name="connsiteX7" fmla="*/ 894 w 4317376"/>
              <a:gd name="connsiteY7" fmla="*/ 1485818 h 4138222"/>
              <a:gd name="connsiteX8" fmla="*/ 838656 w 4317376"/>
              <a:gd name="connsiteY8" fmla="*/ 606258 h 4138222"/>
              <a:gd name="connsiteX9" fmla="*/ 756726 w 4317376"/>
              <a:gd name="connsiteY9" fmla="*/ 0 h 4138222"/>
              <a:gd name="connsiteX0" fmla="*/ 756726 w 4317376"/>
              <a:gd name="connsiteY0" fmla="*/ 0 h 4138731"/>
              <a:gd name="connsiteX1" fmla="*/ 1394693 w 4317376"/>
              <a:gd name="connsiteY1" fmla="*/ 574434 h 4138731"/>
              <a:gd name="connsiteX2" fmla="*/ 3955719 w 4317376"/>
              <a:gd name="connsiteY2" fmla="*/ 1032218 h 4138731"/>
              <a:gd name="connsiteX3" fmla="*/ 4148885 w 4317376"/>
              <a:gd name="connsiteY3" fmla="*/ 3259401 h 4138731"/>
              <a:gd name="connsiteX4" fmla="*/ 3093197 w 4317376"/>
              <a:gd name="connsiteY4" fmla="*/ 4124957 h 4138731"/>
              <a:gd name="connsiteX5" fmla="*/ 897522 w 4317376"/>
              <a:gd name="connsiteY5" fmla="*/ 3744330 h 4138731"/>
              <a:gd name="connsiteX6" fmla="*/ 232580 w 4317376"/>
              <a:gd name="connsiteY6" fmla="*/ 3163758 h 4138731"/>
              <a:gd name="connsiteX7" fmla="*/ 894 w 4317376"/>
              <a:gd name="connsiteY7" fmla="*/ 1485818 h 4138731"/>
              <a:gd name="connsiteX8" fmla="*/ 838656 w 4317376"/>
              <a:gd name="connsiteY8" fmla="*/ 606258 h 4138731"/>
              <a:gd name="connsiteX9" fmla="*/ 756726 w 4317376"/>
              <a:gd name="connsiteY9" fmla="*/ 0 h 4138731"/>
              <a:gd name="connsiteX0" fmla="*/ 756726 w 4317376"/>
              <a:gd name="connsiteY0" fmla="*/ 0 h 4138731"/>
              <a:gd name="connsiteX1" fmla="*/ 1394693 w 4317376"/>
              <a:gd name="connsiteY1" fmla="*/ 574434 h 4138731"/>
              <a:gd name="connsiteX2" fmla="*/ 3955719 w 4317376"/>
              <a:gd name="connsiteY2" fmla="*/ 1032218 h 4138731"/>
              <a:gd name="connsiteX3" fmla="*/ 4148885 w 4317376"/>
              <a:gd name="connsiteY3" fmla="*/ 3259401 h 4138731"/>
              <a:gd name="connsiteX4" fmla="*/ 3093197 w 4317376"/>
              <a:gd name="connsiteY4" fmla="*/ 4124957 h 4138731"/>
              <a:gd name="connsiteX5" fmla="*/ 897522 w 4317376"/>
              <a:gd name="connsiteY5" fmla="*/ 3744330 h 4138731"/>
              <a:gd name="connsiteX6" fmla="*/ 232580 w 4317376"/>
              <a:gd name="connsiteY6" fmla="*/ 3163758 h 4138731"/>
              <a:gd name="connsiteX7" fmla="*/ 894 w 4317376"/>
              <a:gd name="connsiteY7" fmla="*/ 1485818 h 4138731"/>
              <a:gd name="connsiteX8" fmla="*/ 838656 w 4317376"/>
              <a:gd name="connsiteY8" fmla="*/ 606258 h 4138731"/>
              <a:gd name="connsiteX9" fmla="*/ 756726 w 4317376"/>
              <a:gd name="connsiteY9" fmla="*/ 0 h 4138731"/>
              <a:gd name="connsiteX0" fmla="*/ 763583 w 4324233"/>
              <a:gd name="connsiteY0" fmla="*/ 0 h 4138731"/>
              <a:gd name="connsiteX1" fmla="*/ 1401550 w 4324233"/>
              <a:gd name="connsiteY1" fmla="*/ 574434 h 4138731"/>
              <a:gd name="connsiteX2" fmla="*/ 3962576 w 4324233"/>
              <a:gd name="connsiteY2" fmla="*/ 1032218 h 4138731"/>
              <a:gd name="connsiteX3" fmla="*/ 4155742 w 4324233"/>
              <a:gd name="connsiteY3" fmla="*/ 3259401 h 4138731"/>
              <a:gd name="connsiteX4" fmla="*/ 3100054 w 4324233"/>
              <a:gd name="connsiteY4" fmla="*/ 4124957 h 4138731"/>
              <a:gd name="connsiteX5" fmla="*/ 904379 w 4324233"/>
              <a:gd name="connsiteY5" fmla="*/ 3744330 h 4138731"/>
              <a:gd name="connsiteX6" fmla="*/ 239437 w 4324233"/>
              <a:gd name="connsiteY6" fmla="*/ 3163758 h 4138731"/>
              <a:gd name="connsiteX7" fmla="*/ 881 w 4324233"/>
              <a:gd name="connsiteY7" fmla="*/ 1528534 h 4138731"/>
              <a:gd name="connsiteX8" fmla="*/ 845513 w 4324233"/>
              <a:gd name="connsiteY8" fmla="*/ 606258 h 4138731"/>
              <a:gd name="connsiteX9" fmla="*/ 763583 w 4324233"/>
              <a:gd name="connsiteY9" fmla="*/ 0 h 4138731"/>
              <a:gd name="connsiteX0" fmla="*/ 763583 w 4324233"/>
              <a:gd name="connsiteY0" fmla="*/ 0 h 4138731"/>
              <a:gd name="connsiteX1" fmla="*/ 1401550 w 4324233"/>
              <a:gd name="connsiteY1" fmla="*/ 574434 h 4138731"/>
              <a:gd name="connsiteX2" fmla="*/ 3962576 w 4324233"/>
              <a:gd name="connsiteY2" fmla="*/ 1032218 h 4138731"/>
              <a:gd name="connsiteX3" fmla="*/ 4155742 w 4324233"/>
              <a:gd name="connsiteY3" fmla="*/ 3259401 h 4138731"/>
              <a:gd name="connsiteX4" fmla="*/ 3100054 w 4324233"/>
              <a:gd name="connsiteY4" fmla="*/ 4124957 h 4138731"/>
              <a:gd name="connsiteX5" fmla="*/ 904379 w 4324233"/>
              <a:gd name="connsiteY5" fmla="*/ 3744330 h 4138731"/>
              <a:gd name="connsiteX6" fmla="*/ 239437 w 4324233"/>
              <a:gd name="connsiteY6" fmla="*/ 3163758 h 4138731"/>
              <a:gd name="connsiteX7" fmla="*/ 881 w 4324233"/>
              <a:gd name="connsiteY7" fmla="*/ 1528534 h 4138731"/>
              <a:gd name="connsiteX8" fmla="*/ 845513 w 4324233"/>
              <a:gd name="connsiteY8" fmla="*/ 606258 h 4138731"/>
              <a:gd name="connsiteX9" fmla="*/ 763583 w 4324233"/>
              <a:gd name="connsiteY9" fmla="*/ 0 h 4138731"/>
              <a:gd name="connsiteX0" fmla="*/ 763706 w 4324356"/>
              <a:gd name="connsiteY0" fmla="*/ 0 h 4138731"/>
              <a:gd name="connsiteX1" fmla="*/ 1401673 w 4324356"/>
              <a:gd name="connsiteY1" fmla="*/ 574434 h 4138731"/>
              <a:gd name="connsiteX2" fmla="*/ 3962699 w 4324356"/>
              <a:gd name="connsiteY2" fmla="*/ 1032218 h 4138731"/>
              <a:gd name="connsiteX3" fmla="*/ 4155865 w 4324356"/>
              <a:gd name="connsiteY3" fmla="*/ 3259401 h 4138731"/>
              <a:gd name="connsiteX4" fmla="*/ 3100177 w 4324356"/>
              <a:gd name="connsiteY4" fmla="*/ 4124957 h 4138731"/>
              <a:gd name="connsiteX5" fmla="*/ 904502 w 4324356"/>
              <a:gd name="connsiteY5" fmla="*/ 3744330 h 4138731"/>
              <a:gd name="connsiteX6" fmla="*/ 239560 w 4324356"/>
              <a:gd name="connsiteY6" fmla="*/ 3163758 h 4138731"/>
              <a:gd name="connsiteX7" fmla="*/ 1004 w 4324356"/>
              <a:gd name="connsiteY7" fmla="*/ 1528534 h 4138731"/>
              <a:gd name="connsiteX8" fmla="*/ 845636 w 4324356"/>
              <a:gd name="connsiteY8" fmla="*/ 606258 h 4138731"/>
              <a:gd name="connsiteX9" fmla="*/ 763706 w 4324356"/>
              <a:gd name="connsiteY9" fmla="*/ 0 h 4138731"/>
              <a:gd name="connsiteX0" fmla="*/ 763710 w 4324360"/>
              <a:gd name="connsiteY0" fmla="*/ 0 h 4138731"/>
              <a:gd name="connsiteX1" fmla="*/ 1401677 w 4324360"/>
              <a:gd name="connsiteY1" fmla="*/ 574434 h 4138731"/>
              <a:gd name="connsiteX2" fmla="*/ 3962703 w 4324360"/>
              <a:gd name="connsiteY2" fmla="*/ 1032218 h 4138731"/>
              <a:gd name="connsiteX3" fmla="*/ 4155869 w 4324360"/>
              <a:gd name="connsiteY3" fmla="*/ 3259401 h 4138731"/>
              <a:gd name="connsiteX4" fmla="*/ 3100181 w 4324360"/>
              <a:gd name="connsiteY4" fmla="*/ 4124957 h 4138731"/>
              <a:gd name="connsiteX5" fmla="*/ 904506 w 4324360"/>
              <a:gd name="connsiteY5" fmla="*/ 3744330 h 4138731"/>
              <a:gd name="connsiteX6" fmla="*/ 239564 w 4324360"/>
              <a:gd name="connsiteY6" fmla="*/ 3163758 h 4138731"/>
              <a:gd name="connsiteX7" fmla="*/ 1008 w 4324360"/>
              <a:gd name="connsiteY7" fmla="*/ 1528534 h 4138731"/>
              <a:gd name="connsiteX8" fmla="*/ 845640 w 4324360"/>
              <a:gd name="connsiteY8" fmla="*/ 606258 h 4138731"/>
              <a:gd name="connsiteX9" fmla="*/ 763710 w 4324360"/>
              <a:gd name="connsiteY9" fmla="*/ 0 h 4138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24360" h="4138731">
                <a:moveTo>
                  <a:pt x="763710" y="0"/>
                </a:moveTo>
                <a:cubicBezTo>
                  <a:pt x="835632" y="58905"/>
                  <a:pt x="1258100" y="357725"/>
                  <a:pt x="1401677" y="574434"/>
                </a:cubicBezTo>
                <a:cubicBezTo>
                  <a:pt x="1557398" y="585526"/>
                  <a:pt x="3503671" y="584724"/>
                  <a:pt x="3962703" y="1032218"/>
                </a:cubicBezTo>
                <a:cubicBezTo>
                  <a:pt x="4421735" y="1479712"/>
                  <a:pt x="4393755" y="2068459"/>
                  <a:pt x="4155869" y="3259401"/>
                </a:cubicBezTo>
                <a:cubicBezTo>
                  <a:pt x="4006903" y="3825365"/>
                  <a:pt x="3642075" y="4044135"/>
                  <a:pt x="3100181" y="4124957"/>
                </a:cubicBezTo>
                <a:cubicBezTo>
                  <a:pt x="2558287" y="4205779"/>
                  <a:pt x="1639845" y="3911670"/>
                  <a:pt x="904506" y="3744330"/>
                </a:cubicBezTo>
                <a:cubicBezTo>
                  <a:pt x="600271" y="3642054"/>
                  <a:pt x="464613" y="3557214"/>
                  <a:pt x="239564" y="3163758"/>
                </a:cubicBezTo>
                <a:cubicBezTo>
                  <a:pt x="75461" y="2876879"/>
                  <a:pt x="40807" y="2193725"/>
                  <a:pt x="1008" y="1528534"/>
                </a:cubicBezTo>
                <a:cubicBezTo>
                  <a:pt x="-24451" y="805482"/>
                  <a:pt x="437089" y="647961"/>
                  <a:pt x="845640" y="606258"/>
                </a:cubicBezTo>
                <a:cubicBezTo>
                  <a:pt x="845640" y="606258"/>
                  <a:pt x="854014" y="343114"/>
                  <a:pt x="76371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60571" y="618510"/>
            <a:ext cx="3788229" cy="125632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Cambria"/>
                <a:ea typeface="Cambria"/>
              </a:rPr>
              <a:t>Родительское собрание</a:t>
            </a:r>
            <a:endParaRPr lang="ru-RU" dirty="0">
              <a:latin typeface="Cambria"/>
              <a:ea typeface="Cambria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FCBF8AE-1318-4240-B3C3-A276ADFA57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04884" flipH="1">
            <a:off x="5612130" y="-2961"/>
            <a:ext cx="3856838" cy="2114365"/>
          </a:xfrm>
          <a:custGeom>
            <a:avLst/>
            <a:gdLst>
              <a:gd name="connsiteX0" fmla="*/ 986774 w 5065355"/>
              <a:gd name="connsiteY0" fmla="*/ 0 h 3864077"/>
              <a:gd name="connsiteX1" fmla="*/ 1598492 w 5065355"/>
              <a:gd name="connsiteY1" fmla="*/ 571743 h 3864077"/>
              <a:gd name="connsiteX2" fmla="*/ 4623587 w 5065355"/>
              <a:gd name="connsiteY2" fmla="*/ 815032 h 3864077"/>
              <a:gd name="connsiteX3" fmla="*/ 5045794 w 5065355"/>
              <a:gd name="connsiteY3" fmla="*/ 2583837 h 3864077"/>
              <a:gd name="connsiteX4" fmla="*/ 5065097 w 5065355"/>
              <a:gd name="connsiteY4" fmla="*/ 3007422 h 3864077"/>
              <a:gd name="connsiteX5" fmla="*/ 5064540 w 5065355"/>
              <a:gd name="connsiteY5" fmla="*/ 3083457 h 3864077"/>
              <a:gd name="connsiteX6" fmla="*/ 5065355 w 5065355"/>
              <a:gd name="connsiteY6" fmla="*/ 3093208 h 3864077"/>
              <a:gd name="connsiteX7" fmla="*/ 5059336 w 5065355"/>
              <a:gd name="connsiteY7" fmla="*/ 3165214 h 3864077"/>
              <a:gd name="connsiteX8" fmla="*/ 5058896 w 5065355"/>
              <a:gd name="connsiteY8" fmla="*/ 3171406 h 3864077"/>
              <a:gd name="connsiteX9" fmla="*/ 5058773 w 5065355"/>
              <a:gd name="connsiteY9" fmla="*/ 3171941 h 3864077"/>
              <a:gd name="connsiteX10" fmla="*/ 5057188 w 5065355"/>
              <a:gd name="connsiteY10" fmla="*/ 3190910 h 3864077"/>
              <a:gd name="connsiteX11" fmla="*/ 5033762 w 5065355"/>
              <a:gd name="connsiteY11" fmla="*/ 3281910 h 3864077"/>
              <a:gd name="connsiteX12" fmla="*/ 5033487 w 5065355"/>
              <a:gd name="connsiteY12" fmla="*/ 3282522 h 3864077"/>
              <a:gd name="connsiteX13" fmla="*/ 5027369 w 5065355"/>
              <a:gd name="connsiteY13" fmla="*/ 3309275 h 3864077"/>
              <a:gd name="connsiteX14" fmla="*/ 4908386 w 5065355"/>
              <a:gd name="connsiteY14" fmla="*/ 3476562 h 3864077"/>
              <a:gd name="connsiteX15" fmla="*/ 4902444 w 5065355"/>
              <a:gd name="connsiteY15" fmla="*/ 3480940 h 3864077"/>
              <a:gd name="connsiteX16" fmla="*/ 4888108 w 5065355"/>
              <a:gd name="connsiteY16" fmla="*/ 3495204 h 3864077"/>
              <a:gd name="connsiteX17" fmla="*/ 4819819 w 5065355"/>
              <a:gd name="connsiteY17" fmla="*/ 3539901 h 3864077"/>
              <a:gd name="connsiteX18" fmla="*/ 4806748 w 5065355"/>
              <a:gd name="connsiteY18" fmla="*/ 3544794 h 3864077"/>
              <a:gd name="connsiteX19" fmla="*/ 4765129 w 5065355"/>
              <a:gd name="connsiteY19" fmla="*/ 3568040 h 3864077"/>
              <a:gd name="connsiteX20" fmla="*/ 4426673 w 5065355"/>
              <a:gd name="connsiteY20" fmla="*/ 3685984 h 3864077"/>
              <a:gd name="connsiteX21" fmla="*/ 534075 w 5065355"/>
              <a:gd name="connsiteY21" fmla="*/ 3761757 h 3864077"/>
              <a:gd name="connsiteX22" fmla="*/ 451805 w 5065355"/>
              <a:gd name="connsiteY22" fmla="*/ 3738960 h 3864077"/>
              <a:gd name="connsiteX23" fmla="*/ 417467 w 5065355"/>
              <a:gd name="connsiteY23" fmla="*/ 3743134 h 3864077"/>
              <a:gd name="connsiteX24" fmla="*/ 47039 w 5065355"/>
              <a:gd name="connsiteY24" fmla="*/ 3447046 h 3864077"/>
              <a:gd name="connsiteX25" fmla="*/ 38763 w 5065355"/>
              <a:gd name="connsiteY25" fmla="*/ 3414896 h 3864077"/>
              <a:gd name="connsiteX26" fmla="*/ 28376 w 5065355"/>
              <a:gd name="connsiteY26" fmla="*/ 3388641 h 3864077"/>
              <a:gd name="connsiteX27" fmla="*/ 14642 w 5065355"/>
              <a:gd name="connsiteY27" fmla="*/ 2681940 h 3864077"/>
              <a:gd name="connsiteX28" fmla="*/ 141525 w 5065355"/>
              <a:gd name="connsiteY28" fmla="*/ 1290513 h 3864077"/>
              <a:gd name="connsiteX29" fmla="*/ 968842 w 5065355"/>
              <a:gd name="connsiteY29" fmla="*/ 590018 h 3864077"/>
              <a:gd name="connsiteX30" fmla="*/ 986774 w 5065355"/>
              <a:gd name="connsiteY30" fmla="*/ 0 h 3864077"/>
              <a:gd name="connsiteX0" fmla="*/ 986774 w 5065355"/>
              <a:gd name="connsiteY0" fmla="*/ 0 h 3852421"/>
              <a:gd name="connsiteX1" fmla="*/ 1598492 w 5065355"/>
              <a:gd name="connsiteY1" fmla="*/ 571743 h 3852421"/>
              <a:gd name="connsiteX2" fmla="*/ 4623587 w 5065355"/>
              <a:gd name="connsiteY2" fmla="*/ 815032 h 3852421"/>
              <a:gd name="connsiteX3" fmla="*/ 5045794 w 5065355"/>
              <a:gd name="connsiteY3" fmla="*/ 2583837 h 3852421"/>
              <a:gd name="connsiteX4" fmla="*/ 5065097 w 5065355"/>
              <a:gd name="connsiteY4" fmla="*/ 3007422 h 3852421"/>
              <a:gd name="connsiteX5" fmla="*/ 5064540 w 5065355"/>
              <a:gd name="connsiteY5" fmla="*/ 3083457 h 3852421"/>
              <a:gd name="connsiteX6" fmla="*/ 5065355 w 5065355"/>
              <a:gd name="connsiteY6" fmla="*/ 3093208 h 3852421"/>
              <a:gd name="connsiteX7" fmla="*/ 5059336 w 5065355"/>
              <a:gd name="connsiteY7" fmla="*/ 3165214 h 3852421"/>
              <a:gd name="connsiteX8" fmla="*/ 5058896 w 5065355"/>
              <a:gd name="connsiteY8" fmla="*/ 3171406 h 3852421"/>
              <a:gd name="connsiteX9" fmla="*/ 5058773 w 5065355"/>
              <a:gd name="connsiteY9" fmla="*/ 3171941 h 3852421"/>
              <a:gd name="connsiteX10" fmla="*/ 5057188 w 5065355"/>
              <a:gd name="connsiteY10" fmla="*/ 3190910 h 3852421"/>
              <a:gd name="connsiteX11" fmla="*/ 5033762 w 5065355"/>
              <a:gd name="connsiteY11" fmla="*/ 3281910 h 3852421"/>
              <a:gd name="connsiteX12" fmla="*/ 5033487 w 5065355"/>
              <a:gd name="connsiteY12" fmla="*/ 3282522 h 3852421"/>
              <a:gd name="connsiteX13" fmla="*/ 5027369 w 5065355"/>
              <a:gd name="connsiteY13" fmla="*/ 3309275 h 3852421"/>
              <a:gd name="connsiteX14" fmla="*/ 4908386 w 5065355"/>
              <a:gd name="connsiteY14" fmla="*/ 3476562 h 3852421"/>
              <a:gd name="connsiteX15" fmla="*/ 4902444 w 5065355"/>
              <a:gd name="connsiteY15" fmla="*/ 3480940 h 3852421"/>
              <a:gd name="connsiteX16" fmla="*/ 4888108 w 5065355"/>
              <a:gd name="connsiteY16" fmla="*/ 3495204 h 3852421"/>
              <a:gd name="connsiteX17" fmla="*/ 4819819 w 5065355"/>
              <a:gd name="connsiteY17" fmla="*/ 3539901 h 3852421"/>
              <a:gd name="connsiteX18" fmla="*/ 4806748 w 5065355"/>
              <a:gd name="connsiteY18" fmla="*/ 3544794 h 3852421"/>
              <a:gd name="connsiteX19" fmla="*/ 4765129 w 5065355"/>
              <a:gd name="connsiteY19" fmla="*/ 3568040 h 3852421"/>
              <a:gd name="connsiteX20" fmla="*/ 4426673 w 5065355"/>
              <a:gd name="connsiteY20" fmla="*/ 3685984 h 3852421"/>
              <a:gd name="connsiteX21" fmla="*/ 904564 w 5065355"/>
              <a:gd name="connsiteY21" fmla="*/ 3793288 h 3852421"/>
              <a:gd name="connsiteX22" fmla="*/ 451805 w 5065355"/>
              <a:gd name="connsiteY22" fmla="*/ 3738960 h 3852421"/>
              <a:gd name="connsiteX23" fmla="*/ 417467 w 5065355"/>
              <a:gd name="connsiteY23" fmla="*/ 3743134 h 3852421"/>
              <a:gd name="connsiteX24" fmla="*/ 47039 w 5065355"/>
              <a:gd name="connsiteY24" fmla="*/ 3447046 h 3852421"/>
              <a:gd name="connsiteX25" fmla="*/ 38763 w 5065355"/>
              <a:gd name="connsiteY25" fmla="*/ 3414896 h 3852421"/>
              <a:gd name="connsiteX26" fmla="*/ 28376 w 5065355"/>
              <a:gd name="connsiteY26" fmla="*/ 3388641 h 3852421"/>
              <a:gd name="connsiteX27" fmla="*/ 14642 w 5065355"/>
              <a:gd name="connsiteY27" fmla="*/ 2681940 h 3852421"/>
              <a:gd name="connsiteX28" fmla="*/ 141525 w 5065355"/>
              <a:gd name="connsiteY28" fmla="*/ 1290513 h 3852421"/>
              <a:gd name="connsiteX29" fmla="*/ 968842 w 5065355"/>
              <a:gd name="connsiteY29" fmla="*/ 590018 h 3852421"/>
              <a:gd name="connsiteX30" fmla="*/ 986774 w 5065355"/>
              <a:gd name="connsiteY30" fmla="*/ 0 h 3852421"/>
              <a:gd name="connsiteX0" fmla="*/ 986774 w 5065355"/>
              <a:gd name="connsiteY0" fmla="*/ 0 h 3899315"/>
              <a:gd name="connsiteX1" fmla="*/ 1598492 w 5065355"/>
              <a:gd name="connsiteY1" fmla="*/ 571743 h 3899315"/>
              <a:gd name="connsiteX2" fmla="*/ 4623587 w 5065355"/>
              <a:gd name="connsiteY2" fmla="*/ 815032 h 3899315"/>
              <a:gd name="connsiteX3" fmla="*/ 5045794 w 5065355"/>
              <a:gd name="connsiteY3" fmla="*/ 2583837 h 3899315"/>
              <a:gd name="connsiteX4" fmla="*/ 5065097 w 5065355"/>
              <a:gd name="connsiteY4" fmla="*/ 3007422 h 3899315"/>
              <a:gd name="connsiteX5" fmla="*/ 5064540 w 5065355"/>
              <a:gd name="connsiteY5" fmla="*/ 3083457 h 3899315"/>
              <a:gd name="connsiteX6" fmla="*/ 5065355 w 5065355"/>
              <a:gd name="connsiteY6" fmla="*/ 3093208 h 3899315"/>
              <a:gd name="connsiteX7" fmla="*/ 5059336 w 5065355"/>
              <a:gd name="connsiteY7" fmla="*/ 3165214 h 3899315"/>
              <a:gd name="connsiteX8" fmla="*/ 5058896 w 5065355"/>
              <a:gd name="connsiteY8" fmla="*/ 3171406 h 3899315"/>
              <a:gd name="connsiteX9" fmla="*/ 5058773 w 5065355"/>
              <a:gd name="connsiteY9" fmla="*/ 3171941 h 3899315"/>
              <a:gd name="connsiteX10" fmla="*/ 5057188 w 5065355"/>
              <a:gd name="connsiteY10" fmla="*/ 3190910 h 3899315"/>
              <a:gd name="connsiteX11" fmla="*/ 5033762 w 5065355"/>
              <a:gd name="connsiteY11" fmla="*/ 3281910 h 3899315"/>
              <a:gd name="connsiteX12" fmla="*/ 5033487 w 5065355"/>
              <a:gd name="connsiteY12" fmla="*/ 3282522 h 3899315"/>
              <a:gd name="connsiteX13" fmla="*/ 5027369 w 5065355"/>
              <a:gd name="connsiteY13" fmla="*/ 3309275 h 3899315"/>
              <a:gd name="connsiteX14" fmla="*/ 4908386 w 5065355"/>
              <a:gd name="connsiteY14" fmla="*/ 3476562 h 3899315"/>
              <a:gd name="connsiteX15" fmla="*/ 4902444 w 5065355"/>
              <a:gd name="connsiteY15" fmla="*/ 3480940 h 3899315"/>
              <a:gd name="connsiteX16" fmla="*/ 4888108 w 5065355"/>
              <a:gd name="connsiteY16" fmla="*/ 3495204 h 3899315"/>
              <a:gd name="connsiteX17" fmla="*/ 4819819 w 5065355"/>
              <a:gd name="connsiteY17" fmla="*/ 3539901 h 3899315"/>
              <a:gd name="connsiteX18" fmla="*/ 4806748 w 5065355"/>
              <a:gd name="connsiteY18" fmla="*/ 3544794 h 3899315"/>
              <a:gd name="connsiteX19" fmla="*/ 4765129 w 5065355"/>
              <a:gd name="connsiteY19" fmla="*/ 3568040 h 3899315"/>
              <a:gd name="connsiteX20" fmla="*/ 4229604 w 5065355"/>
              <a:gd name="connsiteY20" fmla="*/ 3851522 h 3899315"/>
              <a:gd name="connsiteX21" fmla="*/ 904564 w 5065355"/>
              <a:gd name="connsiteY21" fmla="*/ 3793288 h 3899315"/>
              <a:gd name="connsiteX22" fmla="*/ 451805 w 5065355"/>
              <a:gd name="connsiteY22" fmla="*/ 3738960 h 3899315"/>
              <a:gd name="connsiteX23" fmla="*/ 417467 w 5065355"/>
              <a:gd name="connsiteY23" fmla="*/ 3743134 h 3899315"/>
              <a:gd name="connsiteX24" fmla="*/ 47039 w 5065355"/>
              <a:gd name="connsiteY24" fmla="*/ 3447046 h 3899315"/>
              <a:gd name="connsiteX25" fmla="*/ 38763 w 5065355"/>
              <a:gd name="connsiteY25" fmla="*/ 3414896 h 3899315"/>
              <a:gd name="connsiteX26" fmla="*/ 28376 w 5065355"/>
              <a:gd name="connsiteY26" fmla="*/ 3388641 h 3899315"/>
              <a:gd name="connsiteX27" fmla="*/ 14642 w 5065355"/>
              <a:gd name="connsiteY27" fmla="*/ 2681940 h 3899315"/>
              <a:gd name="connsiteX28" fmla="*/ 141525 w 5065355"/>
              <a:gd name="connsiteY28" fmla="*/ 1290513 h 3899315"/>
              <a:gd name="connsiteX29" fmla="*/ 968842 w 5065355"/>
              <a:gd name="connsiteY29" fmla="*/ 590018 h 3899315"/>
              <a:gd name="connsiteX30" fmla="*/ 986774 w 5065355"/>
              <a:gd name="connsiteY30" fmla="*/ 0 h 3899315"/>
              <a:gd name="connsiteX0" fmla="*/ 986774 w 5065355"/>
              <a:gd name="connsiteY0" fmla="*/ 0 h 3899315"/>
              <a:gd name="connsiteX1" fmla="*/ 1598492 w 5065355"/>
              <a:gd name="connsiteY1" fmla="*/ 571743 h 3899315"/>
              <a:gd name="connsiteX2" fmla="*/ 4623587 w 5065355"/>
              <a:gd name="connsiteY2" fmla="*/ 815032 h 3899315"/>
              <a:gd name="connsiteX3" fmla="*/ 5045794 w 5065355"/>
              <a:gd name="connsiteY3" fmla="*/ 2583837 h 3899315"/>
              <a:gd name="connsiteX4" fmla="*/ 5065097 w 5065355"/>
              <a:gd name="connsiteY4" fmla="*/ 3007422 h 3899315"/>
              <a:gd name="connsiteX5" fmla="*/ 5064540 w 5065355"/>
              <a:gd name="connsiteY5" fmla="*/ 3083457 h 3899315"/>
              <a:gd name="connsiteX6" fmla="*/ 5065355 w 5065355"/>
              <a:gd name="connsiteY6" fmla="*/ 3093208 h 3899315"/>
              <a:gd name="connsiteX7" fmla="*/ 5059336 w 5065355"/>
              <a:gd name="connsiteY7" fmla="*/ 3165214 h 3899315"/>
              <a:gd name="connsiteX8" fmla="*/ 5058896 w 5065355"/>
              <a:gd name="connsiteY8" fmla="*/ 3171406 h 3899315"/>
              <a:gd name="connsiteX9" fmla="*/ 5058773 w 5065355"/>
              <a:gd name="connsiteY9" fmla="*/ 3171941 h 3899315"/>
              <a:gd name="connsiteX10" fmla="*/ 5057188 w 5065355"/>
              <a:gd name="connsiteY10" fmla="*/ 3190910 h 3899315"/>
              <a:gd name="connsiteX11" fmla="*/ 5033762 w 5065355"/>
              <a:gd name="connsiteY11" fmla="*/ 3281910 h 3899315"/>
              <a:gd name="connsiteX12" fmla="*/ 5033487 w 5065355"/>
              <a:gd name="connsiteY12" fmla="*/ 3282522 h 3899315"/>
              <a:gd name="connsiteX13" fmla="*/ 5027369 w 5065355"/>
              <a:gd name="connsiteY13" fmla="*/ 3309275 h 3899315"/>
              <a:gd name="connsiteX14" fmla="*/ 4908386 w 5065355"/>
              <a:gd name="connsiteY14" fmla="*/ 3476562 h 3899315"/>
              <a:gd name="connsiteX15" fmla="*/ 4902444 w 5065355"/>
              <a:gd name="connsiteY15" fmla="*/ 3480940 h 3899315"/>
              <a:gd name="connsiteX16" fmla="*/ 4888108 w 5065355"/>
              <a:gd name="connsiteY16" fmla="*/ 3495204 h 3899315"/>
              <a:gd name="connsiteX17" fmla="*/ 4819819 w 5065355"/>
              <a:gd name="connsiteY17" fmla="*/ 3539901 h 3899315"/>
              <a:gd name="connsiteX18" fmla="*/ 4806748 w 5065355"/>
              <a:gd name="connsiteY18" fmla="*/ 3544794 h 3899315"/>
              <a:gd name="connsiteX19" fmla="*/ 4765129 w 5065355"/>
              <a:gd name="connsiteY19" fmla="*/ 3568040 h 3899315"/>
              <a:gd name="connsiteX20" fmla="*/ 4229604 w 5065355"/>
              <a:gd name="connsiteY20" fmla="*/ 3851522 h 3899315"/>
              <a:gd name="connsiteX21" fmla="*/ 904564 w 5065355"/>
              <a:gd name="connsiteY21" fmla="*/ 3793288 h 3899315"/>
              <a:gd name="connsiteX22" fmla="*/ 451805 w 5065355"/>
              <a:gd name="connsiteY22" fmla="*/ 3738960 h 3899315"/>
              <a:gd name="connsiteX23" fmla="*/ 417467 w 5065355"/>
              <a:gd name="connsiteY23" fmla="*/ 3743134 h 3899315"/>
              <a:gd name="connsiteX24" fmla="*/ 47039 w 5065355"/>
              <a:gd name="connsiteY24" fmla="*/ 3447046 h 3899315"/>
              <a:gd name="connsiteX25" fmla="*/ 38763 w 5065355"/>
              <a:gd name="connsiteY25" fmla="*/ 3414896 h 3899315"/>
              <a:gd name="connsiteX26" fmla="*/ 28376 w 5065355"/>
              <a:gd name="connsiteY26" fmla="*/ 3388641 h 3899315"/>
              <a:gd name="connsiteX27" fmla="*/ 14642 w 5065355"/>
              <a:gd name="connsiteY27" fmla="*/ 2681940 h 3899315"/>
              <a:gd name="connsiteX28" fmla="*/ 141525 w 5065355"/>
              <a:gd name="connsiteY28" fmla="*/ 1290513 h 3899315"/>
              <a:gd name="connsiteX29" fmla="*/ 968842 w 5065355"/>
              <a:gd name="connsiteY29" fmla="*/ 590018 h 3899315"/>
              <a:gd name="connsiteX30" fmla="*/ 986774 w 5065355"/>
              <a:gd name="connsiteY30" fmla="*/ 0 h 3899315"/>
              <a:gd name="connsiteX0" fmla="*/ 986774 w 5065355"/>
              <a:gd name="connsiteY0" fmla="*/ 0 h 3899315"/>
              <a:gd name="connsiteX1" fmla="*/ 1598492 w 5065355"/>
              <a:gd name="connsiteY1" fmla="*/ 571743 h 3899315"/>
              <a:gd name="connsiteX2" fmla="*/ 4623587 w 5065355"/>
              <a:gd name="connsiteY2" fmla="*/ 815032 h 3899315"/>
              <a:gd name="connsiteX3" fmla="*/ 5045794 w 5065355"/>
              <a:gd name="connsiteY3" fmla="*/ 2583837 h 3899315"/>
              <a:gd name="connsiteX4" fmla="*/ 5065097 w 5065355"/>
              <a:gd name="connsiteY4" fmla="*/ 3007422 h 3899315"/>
              <a:gd name="connsiteX5" fmla="*/ 5064540 w 5065355"/>
              <a:gd name="connsiteY5" fmla="*/ 3083457 h 3899315"/>
              <a:gd name="connsiteX6" fmla="*/ 5065355 w 5065355"/>
              <a:gd name="connsiteY6" fmla="*/ 3093208 h 3899315"/>
              <a:gd name="connsiteX7" fmla="*/ 5059336 w 5065355"/>
              <a:gd name="connsiteY7" fmla="*/ 3165214 h 3899315"/>
              <a:gd name="connsiteX8" fmla="*/ 5058896 w 5065355"/>
              <a:gd name="connsiteY8" fmla="*/ 3171406 h 3899315"/>
              <a:gd name="connsiteX9" fmla="*/ 5058773 w 5065355"/>
              <a:gd name="connsiteY9" fmla="*/ 3171941 h 3899315"/>
              <a:gd name="connsiteX10" fmla="*/ 5057188 w 5065355"/>
              <a:gd name="connsiteY10" fmla="*/ 3190910 h 3899315"/>
              <a:gd name="connsiteX11" fmla="*/ 5033762 w 5065355"/>
              <a:gd name="connsiteY11" fmla="*/ 3281910 h 3899315"/>
              <a:gd name="connsiteX12" fmla="*/ 5033487 w 5065355"/>
              <a:gd name="connsiteY12" fmla="*/ 3282522 h 3899315"/>
              <a:gd name="connsiteX13" fmla="*/ 5027369 w 5065355"/>
              <a:gd name="connsiteY13" fmla="*/ 3309275 h 3899315"/>
              <a:gd name="connsiteX14" fmla="*/ 4908386 w 5065355"/>
              <a:gd name="connsiteY14" fmla="*/ 3476562 h 3899315"/>
              <a:gd name="connsiteX15" fmla="*/ 4902444 w 5065355"/>
              <a:gd name="connsiteY15" fmla="*/ 3480940 h 3899315"/>
              <a:gd name="connsiteX16" fmla="*/ 4888108 w 5065355"/>
              <a:gd name="connsiteY16" fmla="*/ 3495204 h 3899315"/>
              <a:gd name="connsiteX17" fmla="*/ 4819819 w 5065355"/>
              <a:gd name="connsiteY17" fmla="*/ 3539901 h 3899315"/>
              <a:gd name="connsiteX18" fmla="*/ 4806748 w 5065355"/>
              <a:gd name="connsiteY18" fmla="*/ 3544794 h 3899315"/>
              <a:gd name="connsiteX19" fmla="*/ 4229604 w 5065355"/>
              <a:gd name="connsiteY19" fmla="*/ 3851522 h 3899315"/>
              <a:gd name="connsiteX20" fmla="*/ 904564 w 5065355"/>
              <a:gd name="connsiteY20" fmla="*/ 3793288 h 3899315"/>
              <a:gd name="connsiteX21" fmla="*/ 451805 w 5065355"/>
              <a:gd name="connsiteY21" fmla="*/ 3738960 h 3899315"/>
              <a:gd name="connsiteX22" fmla="*/ 417467 w 5065355"/>
              <a:gd name="connsiteY22" fmla="*/ 3743134 h 3899315"/>
              <a:gd name="connsiteX23" fmla="*/ 47039 w 5065355"/>
              <a:gd name="connsiteY23" fmla="*/ 3447046 h 3899315"/>
              <a:gd name="connsiteX24" fmla="*/ 38763 w 5065355"/>
              <a:gd name="connsiteY24" fmla="*/ 3414896 h 3899315"/>
              <a:gd name="connsiteX25" fmla="*/ 28376 w 5065355"/>
              <a:gd name="connsiteY25" fmla="*/ 3388641 h 3899315"/>
              <a:gd name="connsiteX26" fmla="*/ 14642 w 5065355"/>
              <a:gd name="connsiteY26" fmla="*/ 2681940 h 3899315"/>
              <a:gd name="connsiteX27" fmla="*/ 141525 w 5065355"/>
              <a:gd name="connsiteY27" fmla="*/ 1290513 h 3899315"/>
              <a:gd name="connsiteX28" fmla="*/ 968842 w 5065355"/>
              <a:gd name="connsiteY28" fmla="*/ 590018 h 3899315"/>
              <a:gd name="connsiteX29" fmla="*/ 986774 w 5065355"/>
              <a:gd name="connsiteY29" fmla="*/ 0 h 3899315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5033487 w 5065355"/>
              <a:gd name="connsiteY12" fmla="*/ 3282522 h 3885853"/>
              <a:gd name="connsiteX13" fmla="*/ 5027369 w 5065355"/>
              <a:gd name="connsiteY13" fmla="*/ 3309275 h 3885853"/>
              <a:gd name="connsiteX14" fmla="*/ 4908386 w 5065355"/>
              <a:gd name="connsiteY14" fmla="*/ 3476562 h 3885853"/>
              <a:gd name="connsiteX15" fmla="*/ 4902444 w 5065355"/>
              <a:gd name="connsiteY15" fmla="*/ 3480940 h 3885853"/>
              <a:gd name="connsiteX16" fmla="*/ 4888108 w 5065355"/>
              <a:gd name="connsiteY16" fmla="*/ 3495204 h 3885853"/>
              <a:gd name="connsiteX17" fmla="*/ 4819819 w 5065355"/>
              <a:gd name="connsiteY17" fmla="*/ 3539901 h 3885853"/>
              <a:gd name="connsiteX18" fmla="*/ 4735804 w 5065355"/>
              <a:gd name="connsiteY18" fmla="*/ 3804925 h 3885853"/>
              <a:gd name="connsiteX19" fmla="*/ 4229604 w 5065355"/>
              <a:gd name="connsiteY19" fmla="*/ 3851522 h 3885853"/>
              <a:gd name="connsiteX20" fmla="*/ 904564 w 5065355"/>
              <a:gd name="connsiteY20" fmla="*/ 3793288 h 3885853"/>
              <a:gd name="connsiteX21" fmla="*/ 451805 w 5065355"/>
              <a:gd name="connsiteY21" fmla="*/ 3738960 h 3885853"/>
              <a:gd name="connsiteX22" fmla="*/ 417467 w 5065355"/>
              <a:gd name="connsiteY22" fmla="*/ 3743134 h 3885853"/>
              <a:gd name="connsiteX23" fmla="*/ 47039 w 5065355"/>
              <a:gd name="connsiteY23" fmla="*/ 3447046 h 3885853"/>
              <a:gd name="connsiteX24" fmla="*/ 38763 w 5065355"/>
              <a:gd name="connsiteY24" fmla="*/ 3414896 h 3885853"/>
              <a:gd name="connsiteX25" fmla="*/ 28376 w 5065355"/>
              <a:gd name="connsiteY25" fmla="*/ 3388641 h 3885853"/>
              <a:gd name="connsiteX26" fmla="*/ 14642 w 5065355"/>
              <a:gd name="connsiteY26" fmla="*/ 2681940 h 3885853"/>
              <a:gd name="connsiteX27" fmla="*/ 141525 w 5065355"/>
              <a:gd name="connsiteY27" fmla="*/ 1290513 h 3885853"/>
              <a:gd name="connsiteX28" fmla="*/ 968842 w 5065355"/>
              <a:gd name="connsiteY28" fmla="*/ 590018 h 3885853"/>
              <a:gd name="connsiteX29" fmla="*/ 986774 w 5065355"/>
              <a:gd name="connsiteY29" fmla="*/ 0 h 3885853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5033487 w 5065355"/>
              <a:gd name="connsiteY12" fmla="*/ 3282522 h 3885853"/>
              <a:gd name="connsiteX13" fmla="*/ 5027369 w 5065355"/>
              <a:gd name="connsiteY13" fmla="*/ 3309275 h 3885853"/>
              <a:gd name="connsiteX14" fmla="*/ 4908386 w 5065355"/>
              <a:gd name="connsiteY14" fmla="*/ 3476562 h 3885853"/>
              <a:gd name="connsiteX15" fmla="*/ 4902444 w 5065355"/>
              <a:gd name="connsiteY15" fmla="*/ 3480940 h 3885853"/>
              <a:gd name="connsiteX16" fmla="*/ 4819819 w 5065355"/>
              <a:gd name="connsiteY16" fmla="*/ 3539901 h 3885853"/>
              <a:gd name="connsiteX17" fmla="*/ 4735804 w 5065355"/>
              <a:gd name="connsiteY17" fmla="*/ 3804925 h 3885853"/>
              <a:gd name="connsiteX18" fmla="*/ 4229604 w 5065355"/>
              <a:gd name="connsiteY18" fmla="*/ 3851522 h 3885853"/>
              <a:gd name="connsiteX19" fmla="*/ 904564 w 5065355"/>
              <a:gd name="connsiteY19" fmla="*/ 3793288 h 3885853"/>
              <a:gd name="connsiteX20" fmla="*/ 451805 w 5065355"/>
              <a:gd name="connsiteY20" fmla="*/ 3738960 h 3885853"/>
              <a:gd name="connsiteX21" fmla="*/ 417467 w 5065355"/>
              <a:gd name="connsiteY21" fmla="*/ 3743134 h 3885853"/>
              <a:gd name="connsiteX22" fmla="*/ 47039 w 5065355"/>
              <a:gd name="connsiteY22" fmla="*/ 3447046 h 3885853"/>
              <a:gd name="connsiteX23" fmla="*/ 38763 w 5065355"/>
              <a:gd name="connsiteY23" fmla="*/ 3414896 h 3885853"/>
              <a:gd name="connsiteX24" fmla="*/ 28376 w 5065355"/>
              <a:gd name="connsiteY24" fmla="*/ 3388641 h 3885853"/>
              <a:gd name="connsiteX25" fmla="*/ 14642 w 5065355"/>
              <a:gd name="connsiteY25" fmla="*/ 2681940 h 3885853"/>
              <a:gd name="connsiteX26" fmla="*/ 141525 w 5065355"/>
              <a:gd name="connsiteY26" fmla="*/ 1290513 h 3885853"/>
              <a:gd name="connsiteX27" fmla="*/ 968842 w 5065355"/>
              <a:gd name="connsiteY27" fmla="*/ 590018 h 3885853"/>
              <a:gd name="connsiteX28" fmla="*/ 986774 w 5065355"/>
              <a:gd name="connsiteY28" fmla="*/ 0 h 3885853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5033487 w 5065355"/>
              <a:gd name="connsiteY12" fmla="*/ 3282522 h 3885853"/>
              <a:gd name="connsiteX13" fmla="*/ 4908386 w 5065355"/>
              <a:gd name="connsiteY13" fmla="*/ 3476562 h 3885853"/>
              <a:gd name="connsiteX14" fmla="*/ 4902444 w 5065355"/>
              <a:gd name="connsiteY14" fmla="*/ 3480940 h 3885853"/>
              <a:gd name="connsiteX15" fmla="*/ 4819819 w 5065355"/>
              <a:gd name="connsiteY15" fmla="*/ 3539901 h 3885853"/>
              <a:gd name="connsiteX16" fmla="*/ 4735804 w 5065355"/>
              <a:gd name="connsiteY16" fmla="*/ 3804925 h 3885853"/>
              <a:gd name="connsiteX17" fmla="*/ 4229604 w 5065355"/>
              <a:gd name="connsiteY17" fmla="*/ 3851522 h 3885853"/>
              <a:gd name="connsiteX18" fmla="*/ 904564 w 5065355"/>
              <a:gd name="connsiteY18" fmla="*/ 3793288 h 3885853"/>
              <a:gd name="connsiteX19" fmla="*/ 451805 w 5065355"/>
              <a:gd name="connsiteY19" fmla="*/ 3738960 h 3885853"/>
              <a:gd name="connsiteX20" fmla="*/ 417467 w 5065355"/>
              <a:gd name="connsiteY20" fmla="*/ 3743134 h 3885853"/>
              <a:gd name="connsiteX21" fmla="*/ 47039 w 5065355"/>
              <a:gd name="connsiteY21" fmla="*/ 3447046 h 3885853"/>
              <a:gd name="connsiteX22" fmla="*/ 38763 w 5065355"/>
              <a:gd name="connsiteY22" fmla="*/ 3414896 h 3885853"/>
              <a:gd name="connsiteX23" fmla="*/ 28376 w 5065355"/>
              <a:gd name="connsiteY23" fmla="*/ 3388641 h 3885853"/>
              <a:gd name="connsiteX24" fmla="*/ 14642 w 5065355"/>
              <a:gd name="connsiteY24" fmla="*/ 2681940 h 3885853"/>
              <a:gd name="connsiteX25" fmla="*/ 141525 w 5065355"/>
              <a:gd name="connsiteY25" fmla="*/ 1290513 h 3885853"/>
              <a:gd name="connsiteX26" fmla="*/ 968842 w 5065355"/>
              <a:gd name="connsiteY26" fmla="*/ 590018 h 3885853"/>
              <a:gd name="connsiteX27" fmla="*/ 986774 w 5065355"/>
              <a:gd name="connsiteY27" fmla="*/ 0 h 3885853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4908386 w 5065355"/>
              <a:gd name="connsiteY12" fmla="*/ 3476562 h 3885853"/>
              <a:gd name="connsiteX13" fmla="*/ 4902444 w 5065355"/>
              <a:gd name="connsiteY13" fmla="*/ 3480940 h 3885853"/>
              <a:gd name="connsiteX14" fmla="*/ 4819819 w 5065355"/>
              <a:gd name="connsiteY14" fmla="*/ 3539901 h 3885853"/>
              <a:gd name="connsiteX15" fmla="*/ 4735804 w 5065355"/>
              <a:gd name="connsiteY15" fmla="*/ 3804925 h 3885853"/>
              <a:gd name="connsiteX16" fmla="*/ 4229604 w 5065355"/>
              <a:gd name="connsiteY16" fmla="*/ 3851522 h 3885853"/>
              <a:gd name="connsiteX17" fmla="*/ 904564 w 5065355"/>
              <a:gd name="connsiteY17" fmla="*/ 3793288 h 3885853"/>
              <a:gd name="connsiteX18" fmla="*/ 451805 w 5065355"/>
              <a:gd name="connsiteY18" fmla="*/ 3738960 h 3885853"/>
              <a:gd name="connsiteX19" fmla="*/ 417467 w 5065355"/>
              <a:gd name="connsiteY19" fmla="*/ 3743134 h 3885853"/>
              <a:gd name="connsiteX20" fmla="*/ 47039 w 5065355"/>
              <a:gd name="connsiteY20" fmla="*/ 3447046 h 3885853"/>
              <a:gd name="connsiteX21" fmla="*/ 38763 w 5065355"/>
              <a:gd name="connsiteY21" fmla="*/ 3414896 h 3885853"/>
              <a:gd name="connsiteX22" fmla="*/ 28376 w 5065355"/>
              <a:gd name="connsiteY22" fmla="*/ 3388641 h 3885853"/>
              <a:gd name="connsiteX23" fmla="*/ 14642 w 5065355"/>
              <a:gd name="connsiteY23" fmla="*/ 2681940 h 3885853"/>
              <a:gd name="connsiteX24" fmla="*/ 141525 w 5065355"/>
              <a:gd name="connsiteY24" fmla="*/ 1290513 h 3885853"/>
              <a:gd name="connsiteX25" fmla="*/ 968842 w 5065355"/>
              <a:gd name="connsiteY25" fmla="*/ 590018 h 3885853"/>
              <a:gd name="connsiteX26" fmla="*/ 986774 w 5065355"/>
              <a:gd name="connsiteY26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58773 w 5065097"/>
              <a:gd name="connsiteY8" fmla="*/ 3171941 h 3885853"/>
              <a:gd name="connsiteX9" fmla="*/ 5057188 w 5065097"/>
              <a:gd name="connsiteY9" fmla="*/ 3190910 h 3885853"/>
              <a:gd name="connsiteX10" fmla="*/ 5033762 w 5065097"/>
              <a:gd name="connsiteY10" fmla="*/ 3281910 h 3885853"/>
              <a:gd name="connsiteX11" fmla="*/ 4908386 w 5065097"/>
              <a:gd name="connsiteY11" fmla="*/ 3476562 h 3885853"/>
              <a:gd name="connsiteX12" fmla="*/ 4902444 w 5065097"/>
              <a:gd name="connsiteY12" fmla="*/ 3480940 h 3885853"/>
              <a:gd name="connsiteX13" fmla="*/ 4819819 w 5065097"/>
              <a:gd name="connsiteY13" fmla="*/ 3539901 h 3885853"/>
              <a:gd name="connsiteX14" fmla="*/ 4735804 w 5065097"/>
              <a:gd name="connsiteY14" fmla="*/ 3804925 h 3885853"/>
              <a:gd name="connsiteX15" fmla="*/ 4229604 w 5065097"/>
              <a:gd name="connsiteY15" fmla="*/ 3851522 h 3885853"/>
              <a:gd name="connsiteX16" fmla="*/ 904564 w 5065097"/>
              <a:gd name="connsiteY16" fmla="*/ 3793288 h 3885853"/>
              <a:gd name="connsiteX17" fmla="*/ 451805 w 5065097"/>
              <a:gd name="connsiteY17" fmla="*/ 3738960 h 3885853"/>
              <a:gd name="connsiteX18" fmla="*/ 417467 w 5065097"/>
              <a:gd name="connsiteY18" fmla="*/ 3743134 h 3885853"/>
              <a:gd name="connsiteX19" fmla="*/ 47039 w 5065097"/>
              <a:gd name="connsiteY19" fmla="*/ 3447046 h 3885853"/>
              <a:gd name="connsiteX20" fmla="*/ 38763 w 5065097"/>
              <a:gd name="connsiteY20" fmla="*/ 3414896 h 3885853"/>
              <a:gd name="connsiteX21" fmla="*/ 28376 w 5065097"/>
              <a:gd name="connsiteY21" fmla="*/ 3388641 h 3885853"/>
              <a:gd name="connsiteX22" fmla="*/ 14642 w 5065097"/>
              <a:gd name="connsiteY22" fmla="*/ 2681940 h 3885853"/>
              <a:gd name="connsiteX23" fmla="*/ 141525 w 5065097"/>
              <a:gd name="connsiteY23" fmla="*/ 1290513 h 3885853"/>
              <a:gd name="connsiteX24" fmla="*/ 968842 w 5065097"/>
              <a:gd name="connsiteY24" fmla="*/ 590018 h 3885853"/>
              <a:gd name="connsiteX25" fmla="*/ 986774 w 5065097"/>
              <a:gd name="connsiteY25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58773 w 5065097"/>
              <a:gd name="connsiteY8" fmla="*/ 3171941 h 3885853"/>
              <a:gd name="connsiteX9" fmla="*/ 5033762 w 5065097"/>
              <a:gd name="connsiteY9" fmla="*/ 3281910 h 3885853"/>
              <a:gd name="connsiteX10" fmla="*/ 4908386 w 5065097"/>
              <a:gd name="connsiteY10" fmla="*/ 3476562 h 3885853"/>
              <a:gd name="connsiteX11" fmla="*/ 4902444 w 5065097"/>
              <a:gd name="connsiteY11" fmla="*/ 3480940 h 3885853"/>
              <a:gd name="connsiteX12" fmla="*/ 4819819 w 5065097"/>
              <a:gd name="connsiteY12" fmla="*/ 3539901 h 3885853"/>
              <a:gd name="connsiteX13" fmla="*/ 4735804 w 5065097"/>
              <a:gd name="connsiteY13" fmla="*/ 3804925 h 3885853"/>
              <a:gd name="connsiteX14" fmla="*/ 4229604 w 5065097"/>
              <a:gd name="connsiteY14" fmla="*/ 3851522 h 3885853"/>
              <a:gd name="connsiteX15" fmla="*/ 904564 w 5065097"/>
              <a:gd name="connsiteY15" fmla="*/ 3793288 h 3885853"/>
              <a:gd name="connsiteX16" fmla="*/ 451805 w 5065097"/>
              <a:gd name="connsiteY16" fmla="*/ 3738960 h 3885853"/>
              <a:gd name="connsiteX17" fmla="*/ 417467 w 5065097"/>
              <a:gd name="connsiteY17" fmla="*/ 3743134 h 3885853"/>
              <a:gd name="connsiteX18" fmla="*/ 47039 w 5065097"/>
              <a:gd name="connsiteY18" fmla="*/ 3447046 h 3885853"/>
              <a:gd name="connsiteX19" fmla="*/ 38763 w 5065097"/>
              <a:gd name="connsiteY19" fmla="*/ 3414896 h 3885853"/>
              <a:gd name="connsiteX20" fmla="*/ 28376 w 5065097"/>
              <a:gd name="connsiteY20" fmla="*/ 3388641 h 3885853"/>
              <a:gd name="connsiteX21" fmla="*/ 14642 w 5065097"/>
              <a:gd name="connsiteY21" fmla="*/ 2681940 h 3885853"/>
              <a:gd name="connsiteX22" fmla="*/ 141525 w 5065097"/>
              <a:gd name="connsiteY22" fmla="*/ 1290513 h 3885853"/>
              <a:gd name="connsiteX23" fmla="*/ 968842 w 5065097"/>
              <a:gd name="connsiteY23" fmla="*/ 590018 h 3885853"/>
              <a:gd name="connsiteX24" fmla="*/ 986774 w 5065097"/>
              <a:gd name="connsiteY24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33762 w 5065097"/>
              <a:gd name="connsiteY8" fmla="*/ 3281910 h 3885853"/>
              <a:gd name="connsiteX9" fmla="*/ 4908386 w 5065097"/>
              <a:gd name="connsiteY9" fmla="*/ 3476562 h 3885853"/>
              <a:gd name="connsiteX10" fmla="*/ 4902444 w 5065097"/>
              <a:gd name="connsiteY10" fmla="*/ 3480940 h 3885853"/>
              <a:gd name="connsiteX11" fmla="*/ 4819819 w 5065097"/>
              <a:gd name="connsiteY11" fmla="*/ 3539901 h 3885853"/>
              <a:gd name="connsiteX12" fmla="*/ 4735804 w 5065097"/>
              <a:gd name="connsiteY12" fmla="*/ 3804925 h 3885853"/>
              <a:gd name="connsiteX13" fmla="*/ 4229604 w 5065097"/>
              <a:gd name="connsiteY13" fmla="*/ 3851522 h 3885853"/>
              <a:gd name="connsiteX14" fmla="*/ 904564 w 5065097"/>
              <a:gd name="connsiteY14" fmla="*/ 3793288 h 3885853"/>
              <a:gd name="connsiteX15" fmla="*/ 451805 w 5065097"/>
              <a:gd name="connsiteY15" fmla="*/ 3738960 h 3885853"/>
              <a:gd name="connsiteX16" fmla="*/ 417467 w 5065097"/>
              <a:gd name="connsiteY16" fmla="*/ 3743134 h 3885853"/>
              <a:gd name="connsiteX17" fmla="*/ 47039 w 5065097"/>
              <a:gd name="connsiteY17" fmla="*/ 3447046 h 3885853"/>
              <a:gd name="connsiteX18" fmla="*/ 38763 w 5065097"/>
              <a:gd name="connsiteY18" fmla="*/ 3414896 h 3885853"/>
              <a:gd name="connsiteX19" fmla="*/ 28376 w 5065097"/>
              <a:gd name="connsiteY19" fmla="*/ 3388641 h 3885853"/>
              <a:gd name="connsiteX20" fmla="*/ 14642 w 5065097"/>
              <a:gd name="connsiteY20" fmla="*/ 2681940 h 3885853"/>
              <a:gd name="connsiteX21" fmla="*/ 141525 w 5065097"/>
              <a:gd name="connsiteY21" fmla="*/ 1290513 h 3885853"/>
              <a:gd name="connsiteX22" fmla="*/ 968842 w 5065097"/>
              <a:gd name="connsiteY22" fmla="*/ 590018 h 3885853"/>
              <a:gd name="connsiteX23" fmla="*/ 986774 w 5065097"/>
              <a:gd name="connsiteY23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33762 w 5065097"/>
              <a:gd name="connsiteY8" fmla="*/ 3281910 h 3885853"/>
              <a:gd name="connsiteX9" fmla="*/ 4908386 w 5065097"/>
              <a:gd name="connsiteY9" fmla="*/ 3476562 h 3885853"/>
              <a:gd name="connsiteX10" fmla="*/ 4819819 w 5065097"/>
              <a:gd name="connsiteY10" fmla="*/ 3539901 h 3885853"/>
              <a:gd name="connsiteX11" fmla="*/ 4735804 w 5065097"/>
              <a:gd name="connsiteY11" fmla="*/ 3804925 h 3885853"/>
              <a:gd name="connsiteX12" fmla="*/ 4229604 w 5065097"/>
              <a:gd name="connsiteY12" fmla="*/ 3851522 h 3885853"/>
              <a:gd name="connsiteX13" fmla="*/ 904564 w 5065097"/>
              <a:gd name="connsiteY13" fmla="*/ 3793288 h 3885853"/>
              <a:gd name="connsiteX14" fmla="*/ 451805 w 5065097"/>
              <a:gd name="connsiteY14" fmla="*/ 3738960 h 3885853"/>
              <a:gd name="connsiteX15" fmla="*/ 417467 w 5065097"/>
              <a:gd name="connsiteY15" fmla="*/ 3743134 h 3885853"/>
              <a:gd name="connsiteX16" fmla="*/ 47039 w 5065097"/>
              <a:gd name="connsiteY16" fmla="*/ 3447046 h 3885853"/>
              <a:gd name="connsiteX17" fmla="*/ 38763 w 5065097"/>
              <a:gd name="connsiteY17" fmla="*/ 3414896 h 3885853"/>
              <a:gd name="connsiteX18" fmla="*/ 28376 w 5065097"/>
              <a:gd name="connsiteY18" fmla="*/ 3388641 h 3885853"/>
              <a:gd name="connsiteX19" fmla="*/ 14642 w 5065097"/>
              <a:gd name="connsiteY19" fmla="*/ 2681940 h 3885853"/>
              <a:gd name="connsiteX20" fmla="*/ 141525 w 5065097"/>
              <a:gd name="connsiteY20" fmla="*/ 1290513 h 3885853"/>
              <a:gd name="connsiteX21" fmla="*/ 968842 w 5065097"/>
              <a:gd name="connsiteY21" fmla="*/ 590018 h 3885853"/>
              <a:gd name="connsiteX22" fmla="*/ 986774 w 5065097"/>
              <a:gd name="connsiteY22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08386 w 5065543"/>
              <a:gd name="connsiteY8" fmla="*/ 3476562 h 3885853"/>
              <a:gd name="connsiteX9" fmla="*/ 4819819 w 5065543"/>
              <a:gd name="connsiteY9" fmla="*/ 3539901 h 3885853"/>
              <a:gd name="connsiteX10" fmla="*/ 4735804 w 5065543"/>
              <a:gd name="connsiteY10" fmla="*/ 3804925 h 3885853"/>
              <a:gd name="connsiteX11" fmla="*/ 4229604 w 5065543"/>
              <a:gd name="connsiteY11" fmla="*/ 3851522 h 3885853"/>
              <a:gd name="connsiteX12" fmla="*/ 904564 w 5065543"/>
              <a:gd name="connsiteY12" fmla="*/ 3793288 h 3885853"/>
              <a:gd name="connsiteX13" fmla="*/ 451805 w 5065543"/>
              <a:gd name="connsiteY13" fmla="*/ 3738960 h 3885853"/>
              <a:gd name="connsiteX14" fmla="*/ 417467 w 5065543"/>
              <a:gd name="connsiteY14" fmla="*/ 3743134 h 3885853"/>
              <a:gd name="connsiteX15" fmla="*/ 47039 w 5065543"/>
              <a:gd name="connsiteY15" fmla="*/ 3447046 h 3885853"/>
              <a:gd name="connsiteX16" fmla="*/ 38763 w 5065543"/>
              <a:gd name="connsiteY16" fmla="*/ 3414896 h 3885853"/>
              <a:gd name="connsiteX17" fmla="*/ 28376 w 5065543"/>
              <a:gd name="connsiteY17" fmla="*/ 3388641 h 3885853"/>
              <a:gd name="connsiteX18" fmla="*/ 14642 w 5065543"/>
              <a:gd name="connsiteY18" fmla="*/ 2681940 h 3885853"/>
              <a:gd name="connsiteX19" fmla="*/ 141525 w 5065543"/>
              <a:gd name="connsiteY19" fmla="*/ 1290513 h 3885853"/>
              <a:gd name="connsiteX20" fmla="*/ 968842 w 5065543"/>
              <a:gd name="connsiteY20" fmla="*/ 590018 h 3885853"/>
              <a:gd name="connsiteX21" fmla="*/ 986774 w 5065543"/>
              <a:gd name="connsiteY21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08386 w 5065543"/>
              <a:gd name="connsiteY8" fmla="*/ 3476562 h 3885853"/>
              <a:gd name="connsiteX9" fmla="*/ 4993239 w 5065543"/>
              <a:gd name="connsiteY9" fmla="*/ 3784266 h 3885853"/>
              <a:gd name="connsiteX10" fmla="*/ 4735804 w 5065543"/>
              <a:gd name="connsiteY10" fmla="*/ 3804925 h 3885853"/>
              <a:gd name="connsiteX11" fmla="*/ 4229604 w 5065543"/>
              <a:gd name="connsiteY11" fmla="*/ 3851522 h 3885853"/>
              <a:gd name="connsiteX12" fmla="*/ 904564 w 5065543"/>
              <a:gd name="connsiteY12" fmla="*/ 3793288 h 3885853"/>
              <a:gd name="connsiteX13" fmla="*/ 451805 w 5065543"/>
              <a:gd name="connsiteY13" fmla="*/ 3738960 h 3885853"/>
              <a:gd name="connsiteX14" fmla="*/ 417467 w 5065543"/>
              <a:gd name="connsiteY14" fmla="*/ 3743134 h 3885853"/>
              <a:gd name="connsiteX15" fmla="*/ 47039 w 5065543"/>
              <a:gd name="connsiteY15" fmla="*/ 3447046 h 3885853"/>
              <a:gd name="connsiteX16" fmla="*/ 38763 w 5065543"/>
              <a:gd name="connsiteY16" fmla="*/ 3414896 h 3885853"/>
              <a:gd name="connsiteX17" fmla="*/ 28376 w 5065543"/>
              <a:gd name="connsiteY17" fmla="*/ 3388641 h 3885853"/>
              <a:gd name="connsiteX18" fmla="*/ 14642 w 5065543"/>
              <a:gd name="connsiteY18" fmla="*/ 2681940 h 3885853"/>
              <a:gd name="connsiteX19" fmla="*/ 141525 w 5065543"/>
              <a:gd name="connsiteY19" fmla="*/ 1290513 h 3885853"/>
              <a:gd name="connsiteX20" fmla="*/ 968842 w 5065543"/>
              <a:gd name="connsiteY20" fmla="*/ 590018 h 3885853"/>
              <a:gd name="connsiteX21" fmla="*/ 986774 w 5065543"/>
              <a:gd name="connsiteY21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735804 w 5065543"/>
              <a:gd name="connsiteY9" fmla="*/ 3804925 h 3885853"/>
              <a:gd name="connsiteX10" fmla="*/ 4229604 w 5065543"/>
              <a:gd name="connsiteY10" fmla="*/ 3851522 h 3885853"/>
              <a:gd name="connsiteX11" fmla="*/ 904564 w 5065543"/>
              <a:gd name="connsiteY11" fmla="*/ 3793288 h 3885853"/>
              <a:gd name="connsiteX12" fmla="*/ 451805 w 5065543"/>
              <a:gd name="connsiteY12" fmla="*/ 3738960 h 3885853"/>
              <a:gd name="connsiteX13" fmla="*/ 417467 w 5065543"/>
              <a:gd name="connsiteY13" fmla="*/ 3743134 h 3885853"/>
              <a:gd name="connsiteX14" fmla="*/ 47039 w 5065543"/>
              <a:gd name="connsiteY14" fmla="*/ 3447046 h 3885853"/>
              <a:gd name="connsiteX15" fmla="*/ 38763 w 5065543"/>
              <a:gd name="connsiteY15" fmla="*/ 3414896 h 3885853"/>
              <a:gd name="connsiteX16" fmla="*/ 28376 w 5065543"/>
              <a:gd name="connsiteY16" fmla="*/ 3388641 h 3885853"/>
              <a:gd name="connsiteX17" fmla="*/ 14642 w 5065543"/>
              <a:gd name="connsiteY17" fmla="*/ 2681940 h 3885853"/>
              <a:gd name="connsiteX18" fmla="*/ 141525 w 5065543"/>
              <a:gd name="connsiteY18" fmla="*/ 1290513 h 3885853"/>
              <a:gd name="connsiteX19" fmla="*/ 968842 w 5065543"/>
              <a:gd name="connsiteY19" fmla="*/ 590018 h 3885853"/>
              <a:gd name="connsiteX20" fmla="*/ 986774 w 5065543"/>
              <a:gd name="connsiteY20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229604 w 5065543"/>
              <a:gd name="connsiteY9" fmla="*/ 3851522 h 3885853"/>
              <a:gd name="connsiteX10" fmla="*/ 904564 w 5065543"/>
              <a:gd name="connsiteY10" fmla="*/ 3793288 h 3885853"/>
              <a:gd name="connsiteX11" fmla="*/ 451805 w 5065543"/>
              <a:gd name="connsiteY11" fmla="*/ 3738960 h 3885853"/>
              <a:gd name="connsiteX12" fmla="*/ 417467 w 5065543"/>
              <a:gd name="connsiteY12" fmla="*/ 3743134 h 3885853"/>
              <a:gd name="connsiteX13" fmla="*/ 47039 w 5065543"/>
              <a:gd name="connsiteY13" fmla="*/ 3447046 h 3885853"/>
              <a:gd name="connsiteX14" fmla="*/ 38763 w 5065543"/>
              <a:gd name="connsiteY14" fmla="*/ 3414896 h 3885853"/>
              <a:gd name="connsiteX15" fmla="*/ 28376 w 5065543"/>
              <a:gd name="connsiteY15" fmla="*/ 3388641 h 3885853"/>
              <a:gd name="connsiteX16" fmla="*/ 14642 w 5065543"/>
              <a:gd name="connsiteY16" fmla="*/ 2681940 h 3885853"/>
              <a:gd name="connsiteX17" fmla="*/ 141525 w 5065543"/>
              <a:gd name="connsiteY17" fmla="*/ 1290513 h 3885853"/>
              <a:gd name="connsiteX18" fmla="*/ 968842 w 5065543"/>
              <a:gd name="connsiteY18" fmla="*/ 590018 h 3885853"/>
              <a:gd name="connsiteX19" fmla="*/ 986774 w 5065543"/>
              <a:gd name="connsiteY19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229604 w 5065543"/>
              <a:gd name="connsiteY9" fmla="*/ 3851522 h 3885853"/>
              <a:gd name="connsiteX10" fmla="*/ 904564 w 5065543"/>
              <a:gd name="connsiteY10" fmla="*/ 3793288 h 3885853"/>
              <a:gd name="connsiteX11" fmla="*/ 451805 w 5065543"/>
              <a:gd name="connsiteY11" fmla="*/ 3738960 h 3885853"/>
              <a:gd name="connsiteX12" fmla="*/ 417467 w 5065543"/>
              <a:gd name="connsiteY12" fmla="*/ 3743134 h 3885853"/>
              <a:gd name="connsiteX13" fmla="*/ 47039 w 5065543"/>
              <a:gd name="connsiteY13" fmla="*/ 3447046 h 3885853"/>
              <a:gd name="connsiteX14" fmla="*/ 38763 w 5065543"/>
              <a:gd name="connsiteY14" fmla="*/ 3414896 h 3885853"/>
              <a:gd name="connsiteX15" fmla="*/ 28376 w 5065543"/>
              <a:gd name="connsiteY15" fmla="*/ 3388641 h 3885853"/>
              <a:gd name="connsiteX16" fmla="*/ 14642 w 5065543"/>
              <a:gd name="connsiteY16" fmla="*/ 2681940 h 3885853"/>
              <a:gd name="connsiteX17" fmla="*/ 141525 w 5065543"/>
              <a:gd name="connsiteY17" fmla="*/ 1290513 h 3885853"/>
              <a:gd name="connsiteX18" fmla="*/ 968842 w 5065543"/>
              <a:gd name="connsiteY18" fmla="*/ 590018 h 3885853"/>
              <a:gd name="connsiteX19" fmla="*/ 986774 w 5065543"/>
              <a:gd name="connsiteY19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229604 w 5065543"/>
              <a:gd name="connsiteY9" fmla="*/ 3851522 h 3885853"/>
              <a:gd name="connsiteX10" fmla="*/ 904564 w 5065543"/>
              <a:gd name="connsiteY10" fmla="*/ 3793288 h 3885853"/>
              <a:gd name="connsiteX11" fmla="*/ 451805 w 5065543"/>
              <a:gd name="connsiteY11" fmla="*/ 3738960 h 3885853"/>
              <a:gd name="connsiteX12" fmla="*/ 417467 w 5065543"/>
              <a:gd name="connsiteY12" fmla="*/ 3743134 h 3885853"/>
              <a:gd name="connsiteX13" fmla="*/ 47039 w 5065543"/>
              <a:gd name="connsiteY13" fmla="*/ 3447046 h 3885853"/>
              <a:gd name="connsiteX14" fmla="*/ 38763 w 5065543"/>
              <a:gd name="connsiteY14" fmla="*/ 3414896 h 3885853"/>
              <a:gd name="connsiteX15" fmla="*/ 28376 w 5065543"/>
              <a:gd name="connsiteY15" fmla="*/ 3388641 h 3885853"/>
              <a:gd name="connsiteX16" fmla="*/ 14642 w 5065543"/>
              <a:gd name="connsiteY16" fmla="*/ 2681940 h 3885853"/>
              <a:gd name="connsiteX17" fmla="*/ 141525 w 5065543"/>
              <a:gd name="connsiteY17" fmla="*/ 1290513 h 3885853"/>
              <a:gd name="connsiteX18" fmla="*/ 968842 w 5065543"/>
              <a:gd name="connsiteY18" fmla="*/ 590018 h 3885853"/>
              <a:gd name="connsiteX19" fmla="*/ 986774 w 5065543"/>
              <a:gd name="connsiteY19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4993239 w 5065543"/>
              <a:gd name="connsiteY7" fmla="*/ 3784266 h 3885853"/>
              <a:gd name="connsiteX8" fmla="*/ 4229604 w 5065543"/>
              <a:gd name="connsiteY8" fmla="*/ 3851522 h 3885853"/>
              <a:gd name="connsiteX9" fmla="*/ 904564 w 5065543"/>
              <a:gd name="connsiteY9" fmla="*/ 3793288 h 3885853"/>
              <a:gd name="connsiteX10" fmla="*/ 451805 w 5065543"/>
              <a:gd name="connsiteY10" fmla="*/ 3738960 h 3885853"/>
              <a:gd name="connsiteX11" fmla="*/ 417467 w 5065543"/>
              <a:gd name="connsiteY11" fmla="*/ 3743134 h 3885853"/>
              <a:gd name="connsiteX12" fmla="*/ 47039 w 5065543"/>
              <a:gd name="connsiteY12" fmla="*/ 3447046 h 3885853"/>
              <a:gd name="connsiteX13" fmla="*/ 38763 w 5065543"/>
              <a:gd name="connsiteY13" fmla="*/ 3414896 h 3885853"/>
              <a:gd name="connsiteX14" fmla="*/ 28376 w 5065543"/>
              <a:gd name="connsiteY14" fmla="*/ 3388641 h 3885853"/>
              <a:gd name="connsiteX15" fmla="*/ 14642 w 5065543"/>
              <a:gd name="connsiteY15" fmla="*/ 2681940 h 3885853"/>
              <a:gd name="connsiteX16" fmla="*/ 141525 w 5065543"/>
              <a:gd name="connsiteY16" fmla="*/ 1290513 h 3885853"/>
              <a:gd name="connsiteX17" fmla="*/ 968842 w 5065543"/>
              <a:gd name="connsiteY17" fmla="*/ 590018 h 3885853"/>
              <a:gd name="connsiteX18" fmla="*/ 986774 w 5065543"/>
              <a:gd name="connsiteY18" fmla="*/ 0 h 3885853"/>
              <a:gd name="connsiteX0" fmla="*/ 986774 w 5073884"/>
              <a:gd name="connsiteY0" fmla="*/ 0 h 3885853"/>
              <a:gd name="connsiteX1" fmla="*/ 1598492 w 5073884"/>
              <a:gd name="connsiteY1" fmla="*/ 571743 h 3885853"/>
              <a:gd name="connsiteX2" fmla="*/ 4623587 w 5073884"/>
              <a:gd name="connsiteY2" fmla="*/ 815032 h 3885853"/>
              <a:gd name="connsiteX3" fmla="*/ 5045794 w 5073884"/>
              <a:gd name="connsiteY3" fmla="*/ 2583837 h 3885853"/>
              <a:gd name="connsiteX4" fmla="*/ 5065097 w 5073884"/>
              <a:gd name="connsiteY4" fmla="*/ 3007422 h 3885853"/>
              <a:gd name="connsiteX5" fmla="*/ 5059336 w 5073884"/>
              <a:gd name="connsiteY5" fmla="*/ 3165214 h 3885853"/>
              <a:gd name="connsiteX6" fmla="*/ 4993239 w 5073884"/>
              <a:gd name="connsiteY6" fmla="*/ 3784266 h 3885853"/>
              <a:gd name="connsiteX7" fmla="*/ 4229604 w 5073884"/>
              <a:gd name="connsiteY7" fmla="*/ 3851522 h 3885853"/>
              <a:gd name="connsiteX8" fmla="*/ 904564 w 5073884"/>
              <a:gd name="connsiteY8" fmla="*/ 3793288 h 3885853"/>
              <a:gd name="connsiteX9" fmla="*/ 451805 w 5073884"/>
              <a:gd name="connsiteY9" fmla="*/ 3738960 h 3885853"/>
              <a:gd name="connsiteX10" fmla="*/ 417467 w 5073884"/>
              <a:gd name="connsiteY10" fmla="*/ 3743134 h 3885853"/>
              <a:gd name="connsiteX11" fmla="*/ 47039 w 5073884"/>
              <a:gd name="connsiteY11" fmla="*/ 3447046 h 3885853"/>
              <a:gd name="connsiteX12" fmla="*/ 38763 w 5073884"/>
              <a:gd name="connsiteY12" fmla="*/ 3414896 h 3885853"/>
              <a:gd name="connsiteX13" fmla="*/ 28376 w 5073884"/>
              <a:gd name="connsiteY13" fmla="*/ 3388641 h 3885853"/>
              <a:gd name="connsiteX14" fmla="*/ 14642 w 5073884"/>
              <a:gd name="connsiteY14" fmla="*/ 2681940 h 3885853"/>
              <a:gd name="connsiteX15" fmla="*/ 141525 w 5073884"/>
              <a:gd name="connsiteY15" fmla="*/ 1290513 h 3885853"/>
              <a:gd name="connsiteX16" fmla="*/ 968842 w 5073884"/>
              <a:gd name="connsiteY16" fmla="*/ 590018 h 3885853"/>
              <a:gd name="connsiteX17" fmla="*/ 986774 w 5073884"/>
              <a:gd name="connsiteY17" fmla="*/ 0 h 3885853"/>
              <a:gd name="connsiteX0" fmla="*/ 986774 w 5078114"/>
              <a:gd name="connsiteY0" fmla="*/ 0 h 3885853"/>
              <a:gd name="connsiteX1" fmla="*/ 1598492 w 5078114"/>
              <a:gd name="connsiteY1" fmla="*/ 571743 h 3885853"/>
              <a:gd name="connsiteX2" fmla="*/ 4623587 w 5078114"/>
              <a:gd name="connsiteY2" fmla="*/ 815032 h 3885853"/>
              <a:gd name="connsiteX3" fmla="*/ 5045794 w 5078114"/>
              <a:gd name="connsiteY3" fmla="*/ 2583837 h 3885853"/>
              <a:gd name="connsiteX4" fmla="*/ 5065097 w 5078114"/>
              <a:gd name="connsiteY4" fmla="*/ 3007422 h 3885853"/>
              <a:gd name="connsiteX5" fmla="*/ 4993239 w 5078114"/>
              <a:gd name="connsiteY5" fmla="*/ 3784266 h 3885853"/>
              <a:gd name="connsiteX6" fmla="*/ 4229604 w 5078114"/>
              <a:gd name="connsiteY6" fmla="*/ 3851522 h 3885853"/>
              <a:gd name="connsiteX7" fmla="*/ 904564 w 5078114"/>
              <a:gd name="connsiteY7" fmla="*/ 3793288 h 3885853"/>
              <a:gd name="connsiteX8" fmla="*/ 451805 w 5078114"/>
              <a:gd name="connsiteY8" fmla="*/ 3738960 h 3885853"/>
              <a:gd name="connsiteX9" fmla="*/ 417467 w 5078114"/>
              <a:gd name="connsiteY9" fmla="*/ 3743134 h 3885853"/>
              <a:gd name="connsiteX10" fmla="*/ 47039 w 5078114"/>
              <a:gd name="connsiteY10" fmla="*/ 3447046 h 3885853"/>
              <a:gd name="connsiteX11" fmla="*/ 38763 w 5078114"/>
              <a:gd name="connsiteY11" fmla="*/ 3414896 h 3885853"/>
              <a:gd name="connsiteX12" fmla="*/ 28376 w 5078114"/>
              <a:gd name="connsiteY12" fmla="*/ 3388641 h 3885853"/>
              <a:gd name="connsiteX13" fmla="*/ 14642 w 5078114"/>
              <a:gd name="connsiteY13" fmla="*/ 2681940 h 3885853"/>
              <a:gd name="connsiteX14" fmla="*/ 141525 w 5078114"/>
              <a:gd name="connsiteY14" fmla="*/ 1290513 h 3885853"/>
              <a:gd name="connsiteX15" fmla="*/ 968842 w 5078114"/>
              <a:gd name="connsiteY15" fmla="*/ 590018 h 3885853"/>
              <a:gd name="connsiteX16" fmla="*/ 986774 w 5078114"/>
              <a:gd name="connsiteY16" fmla="*/ 0 h 3885853"/>
              <a:gd name="connsiteX0" fmla="*/ 986774 w 5094085"/>
              <a:gd name="connsiteY0" fmla="*/ 0 h 3885853"/>
              <a:gd name="connsiteX1" fmla="*/ 1598492 w 5094085"/>
              <a:gd name="connsiteY1" fmla="*/ 571743 h 3885853"/>
              <a:gd name="connsiteX2" fmla="*/ 4623587 w 5094085"/>
              <a:gd name="connsiteY2" fmla="*/ 815032 h 3885853"/>
              <a:gd name="connsiteX3" fmla="*/ 5045794 w 5094085"/>
              <a:gd name="connsiteY3" fmla="*/ 2583837 h 3885853"/>
              <a:gd name="connsiteX4" fmla="*/ 4993239 w 5094085"/>
              <a:gd name="connsiteY4" fmla="*/ 3784266 h 3885853"/>
              <a:gd name="connsiteX5" fmla="*/ 4229604 w 5094085"/>
              <a:gd name="connsiteY5" fmla="*/ 3851522 h 3885853"/>
              <a:gd name="connsiteX6" fmla="*/ 904564 w 5094085"/>
              <a:gd name="connsiteY6" fmla="*/ 3793288 h 3885853"/>
              <a:gd name="connsiteX7" fmla="*/ 451805 w 5094085"/>
              <a:gd name="connsiteY7" fmla="*/ 3738960 h 3885853"/>
              <a:gd name="connsiteX8" fmla="*/ 417467 w 5094085"/>
              <a:gd name="connsiteY8" fmla="*/ 3743134 h 3885853"/>
              <a:gd name="connsiteX9" fmla="*/ 47039 w 5094085"/>
              <a:gd name="connsiteY9" fmla="*/ 3447046 h 3885853"/>
              <a:gd name="connsiteX10" fmla="*/ 38763 w 5094085"/>
              <a:gd name="connsiteY10" fmla="*/ 3414896 h 3885853"/>
              <a:gd name="connsiteX11" fmla="*/ 28376 w 5094085"/>
              <a:gd name="connsiteY11" fmla="*/ 3388641 h 3885853"/>
              <a:gd name="connsiteX12" fmla="*/ 14642 w 5094085"/>
              <a:gd name="connsiteY12" fmla="*/ 2681940 h 3885853"/>
              <a:gd name="connsiteX13" fmla="*/ 141525 w 5094085"/>
              <a:gd name="connsiteY13" fmla="*/ 1290513 h 3885853"/>
              <a:gd name="connsiteX14" fmla="*/ 968842 w 5094085"/>
              <a:gd name="connsiteY14" fmla="*/ 590018 h 3885853"/>
              <a:gd name="connsiteX15" fmla="*/ 986774 w 5094085"/>
              <a:gd name="connsiteY15" fmla="*/ 0 h 3885853"/>
              <a:gd name="connsiteX0" fmla="*/ 986774 w 5062386"/>
              <a:gd name="connsiteY0" fmla="*/ 0 h 3895361"/>
              <a:gd name="connsiteX1" fmla="*/ 1598492 w 5062386"/>
              <a:gd name="connsiteY1" fmla="*/ 571743 h 3895361"/>
              <a:gd name="connsiteX2" fmla="*/ 4623587 w 5062386"/>
              <a:gd name="connsiteY2" fmla="*/ 815032 h 3895361"/>
              <a:gd name="connsiteX3" fmla="*/ 5045794 w 5062386"/>
              <a:gd name="connsiteY3" fmla="*/ 2583837 h 3895361"/>
              <a:gd name="connsiteX4" fmla="*/ 4851350 w 5062386"/>
              <a:gd name="connsiteY4" fmla="*/ 3634494 h 3895361"/>
              <a:gd name="connsiteX5" fmla="*/ 4229604 w 5062386"/>
              <a:gd name="connsiteY5" fmla="*/ 3851522 h 3895361"/>
              <a:gd name="connsiteX6" fmla="*/ 904564 w 5062386"/>
              <a:gd name="connsiteY6" fmla="*/ 3793288 h 3895361"/>
              <a:gd name="connsiteX7" fmla="*/ 451805 w 5062386"/>
              <a:gd name="connsiteY7" fmla="*/ 3738960 h 3895361"/>
              <a:gd name="connsiteX8" fmla="*/ 417467 w 5062386"/>
              <a:gd name="connsiteY8" fmla="*/ 3743134 h 3895361"/>
              <a:gd name="connsiteX9" fmla="*/ 47039 w 5062386"/>
              <a:gd name="connsiteY9" fmla="*/ 3447046 h 3895361"/>
              <a:gd name="connsiteX10" fmla="*/ 38763 w 5062386"/>
              <a:gd name="connsiteY10" fmla="*/ 3414896 h 3895361"/>
              <a:gd name="connsiteX11" fmla="*/ 28376 w 5062386"/>
              <a:gd name="connsiteY11" fmla="*/ 3388641 h 3895361"/>
              <a:gd name="connsiteX12" fmla="*/ 14642 w 5062386"/>
              <a:gd name="connsiteY12" fmla="*/ 2681940 h 3895361"/>
              <a:gd name="connsiteX13" fmla="*/ 141525 w 5062386"/>
              <a:gd name="connsiteY13" fmla="*/ 1290513 h 3895361"/>
              <a:gd name="connsiteX14" fmla="*/ 968842 w 5062386"/>
              <a:gd name="connsiteY14" fmla="*/ 590018 h 3895361"/>
              <a:gd name="connsiteX15" fmla="*/ 986774 w 5062386"/>
              <a:gd name="connsiteY15" fmla="*/ 0 h 3895361"/>
              <a:gd name="connsiteX0" fmla="*/ 986774 w 5051609"/>
              <a:gd name="connsiteY0" fmla="*/ 0 h 3895361"/>
              <a:gd name="connsiteX1" fmla="*/ 1598492 w 5051609"/>
              <a:gd name="connsiteY1" fmla="*/ 571743 h 3895361"/>
              <a:gd name="connsiteX2" fmla="*/ 4623587 w 5051609"/>
              <a:gd name="connsiteY2" fmla="*/ 815032 h 3895361"/>
              <a:gd name="connsiteX3" fmla="*/ 5045794 w 5051609"/>
              <a:gd name="connsiteY3" fmla="*/ 2583837 h 3895361"/>
              <a:gd name="connsiteX4" fmla="*/ 4851350 w 5051609"/>
              <a:gd name="connsiteY4" fmla="*/ 3634494 h 3895361"/>
              <a:gd name="connsiteX5" fmla="*/ 4229604 w 5051609"/>
              <a:gd name="connsiteY5" fmla="*/ 3851522 h 3895361"/>
              <a:gd name="connsiteX6" fmla="*/ 904564 w 5051609"/>
              <a:gd name="connsiteY6" fmla="*/ 3793288 h 3895361"/>
              <a:gd name="connsiteX7" fmla="*/ 451805 w 5051609"/>
              <a:gd name="connsiteY7" fmla="*/ 3738960 h 3895361"/>
              <a:gd name="connsiteX8" fmla="*/ 417467 w 5051609"/>
              <a:gd name="connsiteY8" fmla="*/ 3743134 h 3895361"/>
              <a:gd name="connsiteX9" fmla="*/ 47039 w 5051609"/>
              <a:gd name="connsiteY9" fmla="*/ 3447046 h 3895361"/>
              <a:gd name="connsiteX10" fmla="*/ 38763 w 5051609"/>
              <a:gd name="connsiteY10" fmla="*/ 3414896 h 3895361"/>
              <a:gd name="connsiteX11" fmla="*/ 28376 w 5051609"/>
              <a:gd name="connsiteY11" fmla="*/ 3388641 h 3895361"/>
              <a:gd name="connsiteX12" fmla="*/ 14642 w 5051609"/>
              <a:gd name="connsiteY12" fmla="*/ 2681940 h 3895361"/>
              <a:gd name="connsiteX13" fmla="*/ 141525 w 5051609"/>
              <a:gd name="connsiteY13" fmla="*/ 1290513 h 3895361"/>
              <a:gd name="connsiteX14" fmla="*/ 968842 w 5051609"/>
              <a:gd name="connsiteY14" fmla="*/ 590018 h 3895361"/>
              <a:gd name="connsiteX15" fmla="*/ 986774 w 5051609"/>
              <a:gd name="connsiteY15" fmla="*/ 0 h 3895361"/>
              <a:gd name="connsiteX0" fmla="*/ 986774 w 5100973"/>
              <a:gd name="connsiteY0" fmla="*/ 0 h 3895361"/>
              <a:gd name="connsiteX1" fmla="*/ 1598492 w 5100973"/>
              <a:gd name="connsiteY1" fmla="*/ 571743 h 3895361"/>
              <a:gd name="connsiteX2" fmla="*/ 4623587 w 5100973"/>
              <a:gd name="connsiteY2" fmla="*/ 815032 h 3895361"/>
              <a:gd name="connsiteX3" fmla="*/ 5100973 w 5100973"/>
              <a:gd name="connsiteY3" fmla="*/ 2118754 h 3895361"/>
              <a:gd name="connsiteX4" fmla="*/ 4851350 w 5100973"/>
              <a:gd name="connsiteY4" fmla="*/ 3634494 h 3895361"/>
              <a:gd name="connsiteX5" fmla="*/ 4229604 w 5100973"/>
              <a:gd name="connsiteY5" fmla="*/ 3851522 h 3895361"/>
              <a:gd name="connsiteX6" fmla="*/ 904564 w 5100973"/>
              <a:gd name="connsiteY6" fmla="*/ 3793288 h 3895361"/>
              <a:gd name="connsiteX7" fmla="*/ 451805 w 5100973"/>
              <a:gd name="connsiteY7" fmla="*/ 3738960 h 3895361"/>
              <a:gd name="connsiteX8" fmla="*/ 417467 w 5100973"/>
              <a:gd name="connsiteY8" fmla="*/ 3743134 h 3895361"/>
              <a:gd name="connsiteX9" fmla="*/ 47039 w 5100973"/>
              <a:gd name="connsiteY9" fmla="*/ 3447046 h 3895361"/>
              <a:gd name="connsiteX10" fmla="*/ 38763 w 5100973"/>
              <a:gd name="connsiteY10" fmla="*/ 3414896 h 3895361"/>
              <a:gd name="connsiteX11" fmla="*/ 28376 w 5100973"/>
              <a:gd name="connsiteY11" fmla="*/ 3388641 h 3895361"/>
              <a:gd name="connsiteX12" fmla="*/ 14642 w 5100973"/>
              <a:gd name="connsiteY12" fmla="*/ 2681940 h 3895361"/>
              <a:gd name="connsiteX13" fmla="*/ 141525 w 5100973"/>
              <a:gd name="connsiteY13" fmla="*/ 1290513 h 3895361"/>
              <a:gd name="connsiteX14" fmla="*/ 968842 w 5100973"/>
              <a:gd name="connsiteY14" fmla="*/ 590018 h 3895361"/>
              <a:gd name="connsiteX15" fmla="*/ 986774 w 5100973"/>
              <a:gd name="connsiteY15" fmla="*/ 0 h 3895361"/>
              <a:gd name="connsiteX0" fmla="*/ 986774 w 5100973"/>
              <a:gd name="connsiteY0" fmla="*/ 0 h 3895361"/>
              <a:gd name="connsiteX1" fmla="*/ 1598492 w 5100973"/>
              <a:gd name="connsiteY1" fmla="*/ 571743 h 3895361"/>
              <a:gd name="connsiteX2" fmla="*/ 4623587 w 5100973"/>
              <a:gd name="connsiteY2" fmla="*/ 815032 h 3895361"/>
              <a:gd name="connsiteX3" fmla="*/ 5100973 w 5100973"/>
              <a:gd name="connsiteY3" fmla="*/ 2118754 h 3895361"/>
              <a:gd name="connsiteX4" fmla="*/ 4851350 w 5100973"/>
              <a:gd name="connsiteY4" fmla="*/ 3634494 h 3895361"/>
              <a:gd name="connsiteX5" fmla="*/ 4229604 w 5100973"/>
              <a:gd name="connsiteY5" fmla="*/ 3851522 h 3895361"/>
              <a:gd name="connsiteX6" fmla="*/ 904564 w 5100973"/>
              <a:gd name="connsiteY6" fmla="*/ 3793288 h 3895361"/>
              <a:gd name="connsiteX7" fmla="*/ 451805 w 5100973"/>
              <a:gd name="connsiteY7" fmla="*/ 3738960 h 3895361"/>
              <a:gd name="connsiteX8" fmla="*/ 417467 w 5100973"/>
              <a:gd name="connsiteY8" fmla="*/ 3743134 h 3895361"/>
              <a:gd name="connsiteX9" fmla="*/ 47039 w 5100973"/>
              <a:gd name="connsiteY9" fmla="*/ 3447046 h 3895361"/>
              <a:gd name="connsiteX10" fmla="*/ 38763 w 5100973"/>
              <a:gd name="connsiteY10" fmla="*/ 3414896 h 3895361"/>
              <a:gd name="connsiteX11" fmla="*/ 28376 w 5100973"/>
              <a:gd name="connsiteY11" fmla="*/ 3388641 h 3895361"/>
              <a:gd name="connsiteX12" fmla="*/ 14642 w 5100973"/>
              <a:gd name="connsiteY12" fmla="*/ 2681940 h 3895361"/>
              <a:gd name="connsiteX13" fmla="*/ 141525 w 5100973"/>
              <a:gd name="connsiteY13" fmla="*/ 1290513 h 3895361"/>
              <a:gd name="connsiteX14" fmla="*/ 968842 w 5100973"/>
              <a:gd name="connsiteY14" fmla="*/ 590018 h 3895361"/>
              <a:gd name="connsiteX15" fmla="*/ 986774 w 5100973"/>
              <a:gd name="connsiteY15" fmla="*/ 0 h 3895361"/>
              <a:gd name="connsiteX0" fmla="*/ 986774 w 5100973"/>
              <a:gd name="connsiteY0" fmla="*/ 0 h 3895361"/>
              <a:gd name="connsiteX1" fmla="*/ 1598492 w 5100973"/>
              <a:gd name="connsiteY1" fmla="*/ 571743 h 3895361"/>
              <a:gd name="connsiteX2" fmla="*/ 4623587 w 5100973"/>
              <a:gd name="connsiteY2" fmla="*/ 815032 h 3895361"/>
              <a:gd name="connsiteX3" fmla="*/ 5100973 w 5100973"/>
              <a:gd name="connsiteY3" fmla="*/ 2118754 h 3895361"/>
              <a:gd name="connsiteX4" fmla="*/ 4851350 w 5100973"/>
              <a:gd name="connsiteY4" fmla="*/ 3634494 h 3895361"/>
              <a:gd name="connsiteX5" fmla="*/ 4229604 w 5100973"/>
              <a:gd name="connsiteY5" fmla="*/ 3851522 h 3895361"/>
              <a:gd name="connsiteX6" fmla="*/ 904564 w 5100973"/>
              <a:gd name="connsiteY6" fmla="*/ 3793288 h 3895361"/>
              <a:gd name="connsiteX7" fmla="*/ 451805 w 5100973"/>
              <a:gd name="connsiteY7" fmla="*/ 3738960 h 3895361"/>
              <a:gd name="connsiteX8" fmla="*/ 417467 w 5100973"/>
              <a:gd name="connsiteY8" fmla="*/ 3743134 h 3895361"/>
              <a:gd name="connsiteX9" fmla="*/ 47039 w 5100973"/>
              <a:gd name="connsiteY9" fmla="*/ 3447046 h 3895361"/>
              <a:gd name="connsiteX10" fmla="*/ 38763 w 5100973"/>
              <a:gd name="connsiteY10" fmla="*/ 3414896 h 3895361"/>
              <a:gd name="connsiteX11" fmla="*/ 28376 w 5100973"/>
              <a:gd name="connsiteY11" fmla="*/ 3388641 h 3895361"/>
              <a:gd name="connsiteX12" fmla="*/ 14642 w 5100973"/>
              <a:gd name="connsiteY12" fmla="*/ 2681940 h 3895361"/>
              <a:gd name="connsiteX13" fmla="*/ 141525 w 5100973"/>
              <a:gd name="connsiteY13" fmla="*/ 1290513 h 3895361"/>
              <a:gd name="connsiteX14" fmla="*/ 968842 w 5100973"/>
              <a:gd name="connsiteY14" fmla="*/ 590018 h 3895361"/>
              <a:gd name="connsiteX15" fmla="*/ 986774 w 5100973"/>
              <a:gd name="connsiteY15" fmla="*/ 0 h 3895361"/>
              <a:gd name="connsiteX0" fmla="*/ 986774 w 5100973"/>
              <a:gd name="connsiteY0" fmla="*/ 0 h 3992101"/>
              <a:gd name="connsiteX1" fmla="*/ 1598492 w 5100973"/>
              <a:gd name="connsiteY1" fmla="*/ 571743 h 3992101"/>
              <a:gd name="connsiteX2" fmla="*/ 4623587 w 5100973"/>
              <a:gd name="connsiteY2" fmla="*/ 815032 h 3992101"/>
              <a:gd name="connsiteX3" fmla="*/ 5100973 w 5100973"/>
              <a:gd name="connsiteY3" fmla="*/ 2118754 h 3992101"/>
              <a:gd name="connsiteX4" fmla="*/ 4851350 w 5100973"/>
              <a:gd name="connsiteY4" fmla="*/ 3634494 h 3992101"/>
              <a:gd name="connsiteX5" fmla="*/ 3796052 w 5100973"/>
              <a:gd name="connsiteY5" fmla="*/ 3985529 h 3992101"/>
              <a:gd name="connsiteX6" fmla="*/ 904564 w 5100973"/>
              <a:gd name="connsiteY6" fmla="*/ 3793288 h 3992101"/>
              <a:gd name="connsiteX7" fmla="*/ 451805 w 5100973"/>
              <a:gd name="connsiteY7" fmla="*/ 3738960 h 3992101"/>
              <a:gd name="connsiteX8" fmla="*/ 417467 w 5100973"/>
              <a:gd name="connsiteY8" fmla="*/ 3743134 h 3992101"/>
              <a:gd name="connsiteX9" fmla="*/ 47039 w 5100973"/>
              <a:gd name="connsiteY9" fmla="*/ 3447046 h 3992101"/>
              <a:gd name="connsiteX10" fmla="*/ 38763 w 5100973"/>
              <a:gd name="connsiteY10" fmla="*/ 3414896 h 3992101"/>
              <a:gd name="connsiteX11" fmla="*/ 28376 w 5100973"/>
              <a:gd name="connsiteY11" fmla="*/ 3388641 h 3992101"/>
              <a:gd name="connsiteX12" fmla="*/ 14642 w 5100973"/>
              <a:gd name="connsiteY12" fmla="*/ 2681940 h 3992101"/>
              <a:gd name="connsiteX13" fmla="*/ 141525 w 5100973"/>
              <a:gd name="connsiteY13" fmla="*/ 1290513 h 3992101"/>
              <a:gd name="connsiteX14" fmla="*/ 968842 w 5100973"/>
              <a:gd name="connsiteY14" fmla="*/ 590018 h 3992101"/>
              <a:gd name="connsiteX15" fmla="*/ 986774 w 5100973"/>
              <a:gd name="connsiteY15" fmla="*/ 0 h 3992101"/>
              <a:gd name="connsiteX0" fmla="*/ 986774 w 5100973"/>
              <a:gd name="connsiteY0" fmla="*/ 0 h 3992101"/>
              <a:gd name="connsiteX1" fmla="*/ 1598492 w 5100973"/>
              <a:gd name="connsiteY1" fmla="*/ 571743 h 3992101"/>
              <a:gd name="connsiteX2" fmla="*/ 4623587 w 5100973"/>
              <a:gd name="connsiteY2" fmla="*/ 815032 h 3992101"/>
              <a:gd name="connsiteX3" fmla="*/ 5100973 w 5100973"/>
              <a:gd name="connsiteY3" fmla="*/ 2118754 h 3992101"/>
              <a:gd name="connsiteX4" fmla="*/ 4851350 w 5100973"/>
              <a:gd name="connsiteY4" fmla="*/ 3634494 h 3992101"/>
              <a:gd name="connsiteX5" fmla="*/ 3796052 w 5100973"/>
              <a:gd name="connsiteY5" fmla="*/ 3985529 h 3992101"/>
              <a:gd name="connsiteX6" fmla="*/ 904564 w 5100973"/>
              <a:gd name="connsiteY6" fmla="*/ 3793288 h 3992101"/>
              <a:gd name="connsiteX7" fmla="*/ 451805 w 5100973"/>
              <a:gd name="connsiteY7" fmla="*/ 3738960 h 3992101"/>
              <a:gd name="connsiteX8" fmla="*/ 417467 w 5100973"/>
              <a:gd name="connsiteY8" fmla="*/ 3743134 h 3992101"/>
              <a:gd name="connsiteX9" fmla="*/ 47039 w 5100973"/>
              <a:gd name="connsiteY9" fmla="*/ 3447046 h 3992101"/>
              <a:gd name="connsiteX10" fmla="*/ 38763 w 5100973"/>
              <a:gd name="connsiteY10" fmla="*/ 3414896 h 3992101"/>
              <a:gd name="connsiteX11" fmla="*/ 28376 w 5100973"/>
              <a:gd name="connsiteY11" fmla="*/ 3388641 h 3992101"/>
              <a:gd name="connsiteX12" fmla="*/ 14642 w 5100973"/>
              <a:gd name="connsiteY12" fmla="*/ 2681940 h 3992101"/>
              <a:gd name="connsiteX13" fmla="*/ 141525 w 5100973"/>
              <a:gd name="connsiteY13" fmla="*/ 1290513 h 3992101"/>
              <a:gd name="connsiteX14" fmla="*/ 968842 w 5100973"/>
              <a:gd name="connsiteY14" fmla="*/ 590018 h 3992101"/>
              <a:gd name="connsiteX15" fmla="*/ 986774 w 5100973"/>
              <a:gd name="connsiteY15" fmla="*/ 0 h 3992101"/>
              <a:gd name="connsiteX0" fmla="*/ 986774 w 5100973"/>
              <a:gd name="connsiteY0" fmla="*/ 0 h 4001096"/>
              <a:gd name="connsiteX1" fmla="*/ 1598492 w 5100973"/>
              <a:gd name="connsiteY1" fmla="*/ 571743 h 4001096"/>
              <a:gd name="connsiteX2" fmla="*/ 4623587 w 5100973"/>
              <a:gd name="connsiteY2" fmla="*/ 815032 h 4001096"/>
              <a:gd name="connsiteX3" fmla="*/ 5100973 w 5100973"/>
              <a:gd name="connsiteY3" fmla="*/ 2118754 h 4001096"/>
              <a:gd name="connsiteX4" fmla="*/ 4851350 w 5100973"/>
              <a:gd name="connsiteY4" fmla="*/ 3634494 h 4001096"/>
              <a:gd name="connsiteX5" fmla="*/ 3796052 w 5100973"/>
              <a:gd name="connsiteY5" fmla="*/ 3985529 h 4001096"/>
              <a:gd name="connsiteX6" fmla="*/ 959744 w 5100973"/>
              <a:gd name="connsiteY6" fmla="*/ 3840584 h 4001096"/>
              <a:gd name="connsiteX7" fmla="*/ 451805 w 5100973"/>
              <a:gd name="connsiteY7" fmla="*/ 3738960 h 4001096"/>
              <a:gd name="connsiteX8" fmla="*/ 417467 w 5100973"/>
              <a:gd name="connsiteY8" fmla="*/ 3743134 h 4001096"/>
              <a:gd name="connsiteX9" fmla="*/ 47039 w 5100973"/>
              <a:gd name="connsiteY9" fmla="*/ 3447046 h 4001096"/>
              <a:gd name="connsiteX10" fmla="*/ 38763 w 5100973"/>
              <a:gd name="connsiteY10" fmla="*/ 3414896 h 4001096"/>
              <a:gd name="connsiteX11" fmla="*/ 28376 w 5100973"/>
              <a:gd name="connsiteY11" fmla="*/ 3388641 h 4001096"/>
              <a:gd name="connsiteX12" fmla="*/ 14642 w 5100973"/>
              <a:gd name="connsiteY12" fmla="*/ 2681940 h 4001096"/>
              <a:gd name="connsiteX13" fmla="*/ 141525 w 5100973"/>
              <a:gd name="connsiteY13" fmla="*/ 1290513 h 4001096"/>
              <a:gd name="connsiteX14" fmla="*/ 968842 w 5100973"/>
              <a:gd name="connsiteY14" fmla="*/ 590018 h 4001096"/>
              <a:gd name="connsiteX15" fmla="*/ 986774 w 5100973"/>
              <a:gd name="connsiteY15" fmla="*/ 0 h 4001096"/>
              <a:gd name="connsiteX0" fmla="*/ 986774 w 5100973"/>
              <a:gd name="connsiteY0" fmla="*/ 0 h 4001096"/>
              <a:gd name="connsiteX1" fmla="*/ 1598492 w 5100973"/>
              <a:gd name="connsiteY1" fmla="*/ 571743 h 4001096"/>
              <a:gd name="connsiteX2" fmla="*/ 4623587 w 5100973"/>
              <a:gd name="connsiteY2" fmla="*/ 815032 h 4001096"/>
              <a:gd name="connsiteX3" fmla="*/ 5100973 w 5100973"/>
              <a:gd name="connsiteY3" fmla="*/ 2118754 h 4001096"/>
              <a:gd name="connsiteX4" fmla="*/ 4851350 w 5100973"/>
              <a:gd name="connsiteY4" fmla="*/ 3634494 h 4001096"/>
              <a:gd name="connsiteX5" fmla="*/ 3796052 w 5100973"/>
              <a:gd name="connsiteY5" fmla="*/ 3985529 h 4001096"/>
              <a:gd name="connsiteX6" fmla="*/ 959744 w 5100973"/>
              <a:gd name="connsiteY6" fmla="*/ 3840584 h 4001096"/>
              <a:gd name="connsiteX7" fmla="*/ 451805 w 5100973"/>
              <a:gd name="connsiteY7" fmla="*/ 3738960 h 4001096"/>
              <a:gd name="connsiteX8" fmla="*/ 47039 w 5100973"/>
              <a:gd name="connsiteY8" fmla="*/ 3447046 h 4001096"/>
              <a:gd name="connsiteX9" fmla="*/ 38763 w 5100973"/>
              <a:gd name="connsiteY9" fmla="*/ 3414896 h 4001096"/>
              <a:gd name="connsiteX10" fmla="*/ 28376 w 5100973"/>
              <a:gd name="connsiteY10" fmla="*/ 3388641 h 4001096"/>
              <a:gd name="connsiteX11" fmla="*/ 14642 w 5100973"/>
              <a:gd name="connsiteY11" fmla="*/ 2681940 h 4001096"/>
              <a:gd name="connsiteX12" fmla="*/ 141525 w 5100973"/>
              <a:gd name="connsiteY12" fmla="*/ 1290513 h 4001096"/>
              <a:gd name="connsiteX13" fmla="*/ 968842 w 5100973"/>
              <a:gd name="connsiteY13" fmla="*/ 590018 h 4001096"/>
              <a:gd name="connsiteX14" fmla="*/ 986774 w 5100973"/>
              <a:gd name="connsiteY14" fmla="*/ 0 h 4001096"/>
              <a:gd name="connsiteX0" fmla="*/ 984626 w 5098825"/>
              <a:gd name="connsiteY0" fmla="*/ 0 h 4001096"/>
              <a:gd name="connsiteX1" fmla="*/ 1596344 w 5098825"/>
              <a:gd name="connsiteY1" fmla="*/ 571743 h 4001096"/>
              <a:gd name="connsiteX2" fmla="*/ 4621439 w 5098825"/>
              <a:gd name="connsiteY2" fmla="*/ 815032 h 4001096"/>
              <a:gd name="connsiteX3" fmla="*/ 5098825 w 5098825"/>
              <a:gd name="connsiteY3" fmla="*/ 2118754 h 4001096"/>
              <a:gd name="connsiteX4" fmla="*/ 4849202 w 5098825"/>
              <a:gd name="connsiteY4" fmla="*/ 3634494 h 4001096"/>
              <a:gd name="connsiteX5" fmla="*/ 3793904 w 5098825"/>
              <a:gd name="connsiteY5" fmla="*/ 3985529 h 4001096"/>
              <a:gd name="connsiteX6" fmla="*/ 957596 w 5098825"/>
              <a:gd name="connsiteY6" fmla="*/ 3840584 h 4001096"/>
              <a:gd name="connsiteX7" fmla="*/ 449657 w 5098825"/>
              <a:gd name="connsiteY7" fmla="*/ 3738960 h 4001096"/>
              <a:gd name="connsiteX8" fmla="*/ 44891 w 5098825"/>
              <a:gd name="connsiteY8" fmla="*/ 3447046 h 4001096"/>
              <a:gd name="connsiteX9" fmla="*/ 36615 w 5098825"/>
              <a:gd name="connsiteY9" fmla="*/ 3414896 h 4001096"/>
              <a:gd name="connsiteX10" fmla="*/ 12494 w 5098825"/>
              <a:gd name="connsiteY10" fmla="*/ 2681940 h 4001096"/>
              <a:gd name="connsiteX11" fmla="*/ 139377 w 5098825"/>
              <a:gd name="connsiteY11" fmla="*/ 1290513 h 4001096"/>
              <a:gd name="connsiteX12" fmla="*/ 966694 w 5098825"/>
              <a:gd name="connsiteY12" fmla="*/ 590018 h 4001096"/>
              <a:gd name="connsiteX13" fmla="*/ 984626 w 5098825"/>
              <a:gd name="connsiteY13" fmla="*/ 0 h 4001096"/>
              <a:gd name="connsiteX0" fmla="*/ 983699 w 5097898"/>
              <a:gd name="connsiteY0" fmla="*/ 0 h 4001096"/>
              <a:gd name="connsiteX1" fmla="*/ 1595417 w 5097898"/>
              <a:gd name="connsiteY1" fmla="*/ 571743 h 4001096"/>
              <a:gd name="connsiteX2" fmla="*/ 4620512 w 5097898"/>
              <a:gd name="connsiteY2" fmla="*/ 815032 h 4001096"/>
              <a:gd name="connsiteX3" fmla="*/ 5097898 w 5097898"/>
              <a:gd name="connsiteY3" fmla="*/ 2118754 h 4001096"/>
              <a:gd name="connsiteX4" fmla="*/ 4848275 w 5097898"/>
              <a:gd name="connsiteY4" fmla="*/ 3634494 h 4001096"/>
              <a:gd name="connsiteX5" fmla="*/ 3792977 w 5097898"/>
              <a:gd name="connsiteY5" fmla="*/ 3985529 h 4001096"/>
              <a:gd name="connsiteX6" fmla="*/ 956669 w 5097898"/>
              <a:gd name="connsiteY6" fmla="*/ 3840584 h 4001096"/>
              <a:gd name="connsiteX7" fmla="*/ 448730 w 5097898"/>
              <a:gd name="connsiteY7" fmla="*/ 3738960 h 4001096"/>
              <a:gd name="connsiteX8" fmla="*/ 43964 w 5097898"/>
              <a:gd name="connsiteY8" fmla="*/ 3447046 h 4001096"/>
              <a:gd name="connsiteX9" fmla="*/ 4157 w 5097898"/>
              <a:gd name="connsiteY9" fmla="*/ 3249358 h 4001096"/>
              <a:gd name="connsiteX10" fmla="*/ 11567 w 5097898"/>
              <a:gd name="connsiteY10" fmla="*/ 2681940 h 4001096"/>
              <a:gd name="connsiteX11" fmla="*/ 138450 w 5097898"/>
              <a:gd name="connsiteY11" fmla="*/ 1290513 h 4001096"/>
              <a:gd name="connsiteX12" fmla="*/ 965767 w 5097898"/>
              <a:gd name="connsiteY12" fmla="*/ 590018 h 4001096"/>
              <a:gd name="connsiteX13" fmla="*/ 983699 w 5097898"/>
              <a:gd name="connsiteY13" fmla="*/ 0 h 4001096"/>
              <a:gd name="connsiteX0" fmla="*/ 983699 w 5097898"/>
              <a:gd name="connsiteY0" fmla="*/ 0 h 4001096"/>
              <a:gd name="connsiteX1" fmla="*/ 1595417 w 5097898"/>
              <a:gd name="connsiteY1" fmla="*/ 571743 h 4001096"/>
              <a:gd name="connsiteX2" fmla="*/ 4620512 w 5097898"/>
              <a:gd name="connsiteY2" fmla="*/ 815032 h 4001096"/>
              <a:gd name="connsiteX3" fmla="*/ 5097898 w 5097898"/>
              <a:gd name="connsiteY3" fmla="*/ 2118754 h 4001096"/>
              <a:gd name="connsiteX4" fmla="*/ 4848275 w 5097898"/>
              <a:gd name="connsiteY4" fmla="*/ 3634494 h 4001096"/>
              <a:gd name="connsiteX5" fmla="*/ 3792977 w 5097898"/>
              <a:gd name="connsiteY5" fmla="*/ 3985529 h 4001096"/>
              <a:gd name="connsiteX6" fmla="*/ 956669 w 5097898"/>
              <a:gd name="connsiteY6" fmla="*/ 3840584 h 4001096"/>
              <a:gd name="connsiteX7" fmla="*/ 448730 w 5097898"/>
              <a:gd name="connsiteY7" fmla="*/ 3738960 h 4001096"/>
              <a:gd name="connsiteX8" fmla="*/ 43964 w 5097898"/>
              <a:gd name="connsiteY8" fmla="*/ 3533756 h 4001096"/>
              <a:gd name="connsiteX9" fmla="*/ 4157 w 5097898"/>
              <a:gd name="connsiteY9" fmla="*/ 3249358 h 4001096"/>
              <a:gd name="connsiteX10" fmla="*/ 11567 w 5097898"/>
              <a:gd name="connsiteY10" fmla="*/ 2681940 h 4001096"/>
              <a:gd name="connsiteX11" fmla="*/ 138450 w 5097898"/>
              <a:gd name="connsiteY11" fmla="*/ 1290513 h 4001096"/>
              <a:gd name="connsiteX12" fmla="*/ 965767 w 5097898"/>
              <a:gd name="connsiteY12" fmla="*/ 590018 h 4001096"/>
              <a:gd name="connsiteX13" fmla="*/ 983699 w 5097898"/>
              <a:gd name="connsiteY13" fmla="*/ 0 h 4001096"/>
              <a:gd name="connsiteX0" fmla="*/ 972132 w 5086331"/>
              <a:gd name="connsiteY0" fmla="*/ 0 h 4001096"/>
              <a:gd name="connsiteX1" fmla="*/ 1583850 w 5086331"/>
              <a:gd name="connsiteY1" fmla="*/ 571743 h 4001096"/>
              <a:gd name="connsiteX2" fmla="*/ 4608945 w 5086331"/>
              <a:gd name="connsiteY2" fmla="*/ 815032 h 4001096"/>
              <a:gd name="connsiteX3" fmla="*/ 5086331 w 5086331"/>
              <a:gd name="connsiteY3" fmla="*/ 2118754 h 4001096"/>
              <a:gd name="connsiteX4" fmla="*/ 4836708 w 5086331"/>
              <a:gd name="connsiteY4" fmla="*/ 3634494 h 4001096"/>
              <a:gd name="connsiteX5" fmla="*/ 3781410 w 5086331"/>
              <a:gd name="connsiteY5" fmla="*/ 3985529 h 4001096"/>
              <a:gd name="connsiteX6" fmla="*/ 945102 w 5086331"/>
              <a:gd name="connsiteY6" fmla="*/ 3840584 h 4001096"/>
              <a:gd name="connsiteX7" fmla="*/ 437163 w 5086331"/>
              <a:gd name="connsiteY7" fmla="*/ 3738960 h 4001096"/>
              <a:gd name="connsiteX8" fmla="*/ 32397 w 5086331"/>
              <a:gd name="connsiteY8" fmla="*/ 3533756 h 4001096"/>
              <a:gd name="connsiteX9" fmla="*/ 0 w 5086331"/>
              <a:gd name="connsiteY9" fmla="*/ 2681940 h 4001096"/>
              <a:gd name="connsiteX10" fmla="*/ 126883 w 5086331"/>
              <a:gd name="connsiteY10" fmla="*/ 1290513 h 4001096"/>
              <a:gd name="connsiteX11" fmla="*/ 954200 w 5086331"/>
              <a:gd name="connsiteY11" fmla="*/ 590018 h 4001096"/>
              <a:gd name="connsiteX12" fmla="*/ 972132 w 5086331"/>
              <a:gd name="connsiteY12" fmla="*/ 0 h 4001096"/>
              <a:gd name="connsiteX0" fmla="*/ 972132 w 5086331"/>
              <a:gd name="connsiteY0" fmla="*/ 0 h 4001096"/>
              <a:gd name="connsiteX1" fmla="*/ 1583850 w 5086331"/>
              <a:gd name="connsiteY1" fmla="*/ 571743 h 4001096"/>
              <a:gd name="connsiteX2" fmla="*/ 4608945 w 5086331"/>
              <a:gd name="connsiteY2" fmla="*/ 815032 h 4001096"/>
              <a:gd name="connsiteX3" fmla="*/ 5086331 w 5086331"/>
              <a:gd name="connsiteY3" fmla="*/ 2118754 h 4001096"/>
              <a:gd name="connsiteX4" fmla="*/ 4836708 w 5086331"/>
              <a:gd name="connsiteY4" fmla="*/ 3634494 h 4001096"/>
              <a:gd name="connsiteX5" fmla="*/ 3781410 w 5086331"/>
              <a:gd name="connsiteY5" fmla="*/ 3985529 h 4001096"/>
              <a:gd name="connsiteX6" fmla="*/ 945102 w 5086331"/>
              <a:gd name="connsiteY6" fmla="*/ 3840584 h 4001096"/>
              <a:gd name="connsiteX7" fmla="*/ 32397 w 5086331"/>
              <a:gd name="connsiteY7" fmla="*/ 3533756 h 4001096"/>
              <a:gd name="connsiteX8" fmla="*/ 0 w 5086331"/>
              <a:gd name="connsiteY8" fmla="*/ 2681940 h 4001096"/>
              <a:gd name="connsiteX9" fmla="*/ 126883 w 5086331"/>
              <a:gd name="connsiteY9" fmla="*/ 1290513 h 4001096"/>
              <a:gd name="connsiteX10" fmla="*/ 954200 w 5086331"/>
              <a:gd name="connsiteY10" fmla="*/ 590018 h 4001096"/>
              <a:gd name="connsiteX11" fmla="*/ 972132 w 5086331"/>
              <a:gd name="connsiteY11" fmla="*/ 0 h 4001096"/>
              <a:gd name="connsiteX0" fmla="*/ 972132 w 5086331"/>
              <a:gd name="connsiteY0" fmla="*/ 0 h 4001096"/>
              <a:gd name="connsiteX1" fmla="*/ 1583850 w 5086331"/>
              <a:gd name="connsiteY1" fmla="*/ 571743 h 4001096"/>
              <a:gd name="connsiteX2" fmla="*/ 4608945 w 5086331"/>
              <a:gd name="connsiteY2" fmla="*/ 815032 h 4001096"/>
              <a:gd name="connsiteX3" fmla="*/ 5086331 w 5086331"/>
              <a:gd name="connsiteY3" fmla="*/ 2118754 h 4001096"/>
              <a:gd name="connsiteX4" fmla="*/ 4836708 w 5086331"/>
              <a:gd name="connsiteY4" fmla="*/ 3634494 h 4001096"/>
              <a:gd name="connsiteX5" fmla="*/ 3781410 w 5086331"/>
              <a:gd name="connsiteY5" fmla="*/ 3985529 h 4001096"/>
              <a:gd name="connsiteX6" fmla="*/ 945102 w 5086331"/>
              <a:gd name="connsiteY6" fmla="*/ 3840584 h 4001096"/>
              <a:gd name="connsiteX7" fmla="*/ 32397 w 5086331"/>
              <a:gd name="connsiteY7" fmla="*/ 3533756 h 4001096"/>
              <a:gd name="connsiteX8" fmla="*/ 0 w 5086331"/>
              <a:gd name="connsiteY8" fmla="*/ 2681940 h 4001096"/>
              <a:gd name="connsiteX9" fmla="*/ 126883 w 5086331"/>
              <a:gd name="connsiteY9" fmla="*/ 1290513 h 4001096"/>
              <a:gd name="connsiteX10" fmla="*/ 954200 w 5086331"/>
              <a:gd name="connsiteY10" fmla="*/ 590018 h 4001096"/>
              <a:gd name="connsiteX11" fmla="*/ 972132 w 5086331"/>
              <a:gd name="connsiteY11" fmla="*/ 0 h 4001096"/>
              <a:gd name="connsiteX0" fmla="*/ 1007316 w 5121515"/>
              <a:gd name="connsiteY0" fmla="*/ 0 h 4001096"/>
              <a:gd name="connsiteX1" fmla="*/ 1619034 w 5121515"/>
              <a:gd name="connsiteY1" fmla="*/ 571743 h 4001096"/>
              <a:gd name="connsiteX2" fmla="*/ 4644129 w 5121515"/>
              <a:gd name="connsiteY2" fmla="*/ 815032 h 4001096"/>
              <a:gd name="connsiteX3" fmla="*/ 5121515 w 5121515"/>
              <a:gd name="connsiteY3" fmla="*/ 2118754 h 4001096"/>
              <a:gd name="connsiteX4" fmla="*/ 4871892 w 5121515"/>
              <a:gd name="connsiteY4" fmla="*/ 3634494 h 4001096"/>
              <a:gd name="connsiteX5" fmla="*/ 3816594 w 5121515"/>
              <a:gd name="connsiteY5" fmla="*/ 3985529 h 4001096"/>
              <a:gd name="connsiteX6" fmla="*/ 980286 w 5121515"/>
              <a:gd name="connsiteY6" fmla="*/ 3840584 h 4001096"/>
              <a:gd name="connsiteX7" fmla="*/ 67581 w 5121515"/>
              <a:gd name="connsiteY7" fmla="*/ 3533756 h 4001096"/>
              <a:gd name="connsiteX8" fmla="*/ 35184 w 5121515"/>
              <a:gd name="connsiteY8" fmla="*/ 2681940 h 4001096"/>
              <a:gd name="connsiteX9" fmla="*/ 162067 w 5121515"/>
              <a:gd name="connsiteY9" fmla="*/ 1290513 h 4001096"/>
              <a:gd name="connsiteX10" fmla="*/ 989384 w 5121515"/>
              <a:gd name="connsiteY10" fmla="*/ 590018 h 4001096"/>
              <a:gd name="connsiteX11" fmla="*/ 1007316 w 5121515"/>
              <a:gd name="connsiteY11" fmla="*/ 0 h 4001096"/>
              <a:gd name="connsiteX0" fmla="*/ 1010370 w 5124569"/>
              <a:gd name="connsiteY0" fmla="*/ 0 h 4001096"/>
              <a:gd name="connsiteX1" fmla="*/ 1622088 w 5124569"/>
              <a:gd name="connsiteY1" fmla="*/ 571743 h 4001096"/>
              <a:gd name="connsiteX2" fmla="*/ 4647183 w 5124569"/>
              <a:gd name="connsiteY2" fmla="*/ 815032 h 4001096"/>
              <a:gd name="connsiteX3" fmla="*/ 5124569 w 5124569"/>
              <a:gd name="connsiteY3" fmla="*/ 2118754 h 4001096"/>
              <a:gd name="connsiteX4" fmla="*/ 4874946 w 5124569"/>
              <a:gd name="connsiteY4" fmla="*/ 3634494 h 4001096"/>
              <a:gd name="connsiteX5" fmla="*/ 3819648 w 5124569"/>
              <a:gd name="connsiteY5" fmla="*/ 3985529 h 4001096"/>
              <a:gd name="connsiteX6" fmla="*/ 983340 w 5124569"/>
              <a:gd name="connsiteY6" fmla="*/ 3840584 h 4001096"/>
              <a:gd name="connsiteX7" fmla="*/ 70635 w 5124569"/>
              <a:gd name="connsiteY7" fmla="*/ 3533756 h 4001096"/>
              <a:gd name="connsiteX8" fmla="*/ 165121 w 5124569"/>
              <a:gd name="connsiteY8" fmla="*/ 1290513 h 4001096"/>
              <a:gd name="connsiteX9" fmla="*/ 992438 w 5124569"/>
              <a:gd name="connsiteY9" fmla="*/ 590018 h 4001096"/>
              <a:gd name="connsiteX10" fmla="*/ 1010370 w 5124569"/>
              <a:gd name="connsiteY10" fmla="*/ 0 h 4001096"/>
              <a:gd name="connsiteX0" fmla="*/ 1004891 w 5119090"/>
              <a:gd name="connsiteY0" fmla="*/ 0 h 4001096"/>
              <a:gd name="connsiteX1" fmla="*/ 1616609 w 5119090"/>
              <a:gd name="connsiteY1" fmla="*/ 571743 h 4001096"/>
              <a:gd name="connsiteX2" fmla="*/ 4641704 w 5119090"/>
              <a:gd name="connsiteY2" fmla="*/ 815032 h 4001096"/>
              <a:gd name="connsiteX3" fmla="*/ 5119090 w 5119090"/>
              <a:gd name="connsiteY3" fmla="*/ 2118754 h 4001096"/>
              <a:gd name="connsiteX4" fmla="*/ 4869467 w 5119090"/>
              <a:gd name="connsiteY4" fmla="*/ 3634494 h 4001096"/>
              <a:gd name="connsiteX5" fmla="*/ 3814169 w 5119090"/>
              <a:gd name="connsiteY5" fmla="*/ 3985529 h 4001096"/>
              <a:gd name="connsiteX6" fmla="*/ 977861 w 5119090"/>
              <a:gd name="connsiteY6" fmla="*/ 3840584 h 4001096"/>
              <a:gd name="connsiteX7" fmla="*/ 73039 w 5119090"/>
              <a:gd name="connsiteY7" fmla="*/ 3313039 h 4001096"/>
              <a:gd name="connsiteX8" fmla="*/ 159642 w 5119090"/>
              <a:gd name="connsiteY8" fmla="*/ 1290513 h 4001096"/>
              <a:gd name="connsiteX9" fmla="*/ 986959 w 5119090"/>
              <a:gd name="connsiteY9" fmla="*/ 590018 h 4001096"/>
              <a:gd name="connsiteX10" fmla="*/ 1004891 w 5119090"/>
              <a:gd name="connsiteY10" fmla="*/ 0 h 4001096"/>
              <a:gd name="connsiteX0" fmla="*/ 1004891 w 5119090"/>
              <a:gd name="connsiteY0" fmla="*/ 0 h 4028919"/>
              <a:gd name="connsiteX1" fmla="*/ 1616609 w 5119090"/>
              <a:gd name="connsiteY1" fmla="*/ 571743 h 4028919"/>
              <a:gd name="connsiteX2" fmla="*/ 4641704 w 5119090"/>
              <a:gd name="connsiteY2" fmla="*/ 815032 h 4028919"/>
              <a:gd name="connsiteX3" fmla="*/ 5119090 w 5119090"/>
              <a:gd name="connsiteY3" fmla="*/ 2118754 h 4028919"/>
              <a:gd name="connsiteX4" fmla="*/ 4869467 w 5119090"/>
              <a:gd name="connsiteY4" fmla="*/ 3634494 h 4028919"/>
              <a:gd name="connsiteX5" fmla="*/ 3814169 w 5119090"/>
              <a:gd name="connsiteY5" fmla="*/ 3985529 h 4028919"/>
              <a:gd name="connsiteX6" fmla="*/ 977861 w 5119090"/>
              <a:gd name="connsiteY6" fmla="*/ 3911529 h 4028919"/>
              <a:gd name="connsiteX7" fmla="*/ 73039 w 5119090"/>
              <a:gd name="connsiteY7" fmla="*/ 3313039 h 4028919"/>
              <a:gd name="connsiteX8" fmla="*/ 159642 w 5119090"/>
              <a:gd name="connsiteY8" fmla="*/ 1290513 h 4028919"/>
              <a:gd name="connsiteX9" fmla="*/ 986959 w 5119090"/>
              <a:gd name="connsiteY9" fmla="*/ 590018 h 4028919"/>
              <a:gd name="connsiteX10" fmla="*/ 1004891 w 5119090"/>
              <a:gd name="connsiteY10" fmla="*/ 0 h 4028919"/>
              <a:gd name="connsiteX0" fmla="*/ 1004891 w 5119090"/>
              <a:gd name="connsiteY0" fmla="*/ 0 h 4142676"/>
              <a:gd name="connsiteX1" fmla="*/ 1616609 w 5119090"/>
              <a:gd name="connsiteY1" fmla="*/ 571743 h 4142676"/>
              <a:gd name="connsiteX2" fmla="*/ 4641704 w 5119090"/>
              <a:gd name="connsiteY2" fmla="*/ 815032 h 4142676"/>
              <a:gd name="connsiteX3" fmla="*/ 5119090 w 5119090"/>
              <a:gd name="connsiteY3" fmla="*/ 2118754 h 4142676"/>
              <a:gd name="connsiteX4" fmla="*/ 4869467 w 5119090"/>
              <a:gd name="connsiteY4" fmla="*/ 3634494 h 4142676"/>
              <a:gd name="connsiteX5" fmla="*/ 3575630 w 5119090"/>
              <a:gd name="connsiteY5" fmla="*/ 4131303 h 4142676"/>
              <a:gd name="connsiteX6" fmla="*/ 977861 w 5119090"/>
              <a:gd name="connsiteY6" fmla="*/ 3911529 h 4142676"/>
              <a:gd name="connsiteX7" fmla="*/ 73039 w 5119090"/>
              <a:gd name="connsiteY7" fmla="*/ 3313039 h 4142676"/>
              <a:gd name="connsiteX8" fmla="*/ 159642 w 5119090"/>
              <a:gd name="connsiteY8" fmla="*/ 1290513 h 4142676"/>
              <a:gd name="connsiteX9" fmla="*/ 986959 w 5119090"/>
              <a:gd name="connsiteY9" fmla="*/ 590018 h 4142676"/>
              <a:gd name="connsiteX10" fmla="*/ 1004891 w 5119090"/>
              <a:gd name="connsiteY10" fmla="*/ 0 h 4142676"/>
              <a:gd name="connsiteX0" fmla="*/ 1004891 w 5119090"/>
              <a:gd name="connsiteY0" fmla="*/ 0 h 4145018"/>
              <a:gd name="connsiteX1" fmla="*/ 1616609 w 5119090"/>
              <a:gd name="connsiteY1" fmla="*/ 571743 h 4145018"/>
              <a:gd name="connsiteX2" fmla="*/ 4641704 w 5119090"/>
              <a:gd name="connsiteY2" fmla="*/ 815032 h 4145018"/>
              <a:gd name="connsiteX3" fmla="*/ 5119090 w 5119090"/>
              <a:gd name="connsiteY3" fmla="*/ 2118754 h 4145018"/>
              <a:gd name="connsiteX4" fmla="*/ 4736945 w 5119090"/>
              <a:gd name="connsiteY4" fmla="*/ 3594737 h 4145018"/>
              <a:gd name="connsiteX5" fmla="*/ 3575630 w 5119090"/>
              <a:gd name="connsiteY5" fmla="*/ 4131303 h 4145018"/>
              <a:gd name="connsiteX6" fmla="*/ 977861 w 5119090"/>
              <a:gd name="connsiteY6" fmla="*/ 3911529 h 4145018"/>
              <a:gd name="connsiteX7" fmla="*/ 73039 w 5119090"/>
              <a:gd name="connsiteY7" fmla="*/ 3313039 h 4145018"/>
              <a:gd name="connsiteX8" fmla="*/ 159642 w 5119090"/>
              <a:gd name="connsiteY8" fmla="*/ 1290513 h 4145018"/>
              <a:gd name="connsiteX9" fmla="*/ 986959 w 5119090"/>
              <a:gd name="connsiteY9" fmla="*/ 590018 h 4145018"/>
              <a:gd name="connsiteX10" fmla="*/ 1004891 w 5119090"/>
              <a:gd name="connsiteY10" fmla="*/ 0 h 4145018"/>
              <a:gd name="connsiteX0" fmla="*/ 1004891 w 5119090"/>
              <a:gd name="connsiteY0" fmla="*/ 0 h 4145018"/>
              <a:gd name="connsiteX1" fmla="*/ 1616609 w 5119090"/>
              <a:gd name="connsiteY1" fmla="*/ 571743 h 4145018"/>
              <a:gd name="connsiteX2" fmla="*/ 4469426 w 5119090"/>
              <a:gd name="connsiteY2" fmla="*/ 735519 h 4145018"/>
              <a:gd name="connsiteX3" fmla="*/ 5119090 w 5119090"/>
              <a:gd name="connsiteY3" fmla="*/ 2118754 h 4145018"/>
              <a:gd name="connsiteX4" fmla="*/ 4736945 w 5119090"/>
              <a:gd name="connsiteY4" fmla="*/ 3594737 h 4145018"/>
              <a:gd name="connsiteX5" fmla="*/ 3575630 w 5119090"/>
              <a:gd name="connsiteY5" fmla="*/ 4131303 h 4145018"/>
              <a:gd name="connsiteX6" fmla="*/ 977861 w 5119090"/>
              <a:gd name="connsiteY6" fmla="*/ 3911529 h 4145018"/>
              <a:gd name="connsiteX7" fmla="*/ 73039 w 5119090"/>
              <a:gd name="connsiteY7" fmla="*/ 3313039 h 4145018"/>
              <a:gd name="connsiteX8" fmla="*/ 159642 w 5119090"/>
              <a:gd name="connsiteY8" fmla="*/ 1290513 h 4145018"/>
              <a:gd name="connsiteX9" fmla="*/ 986959 w 5119090"/>
              <a:gd name="connsiteY9" fmla="*/ 590018 h 4145018"/>
              <a:gd name="connsiteX10" fmla="*/ 1004891 w 5119090"/>
              <a:gd name="connsiteY10" fmla="*/ 0 h 4145018"/>
              <a:gd name="connsiteX0" fmla="*/ 1004891 w 4986569"/>
              <a:gd name="connsiteY0" fmla="*/ 0 h 4145018"/>
              <a:gd name="connsiteX1" fmla="*/ 1616609 w 4986569"/>
              <a:gd name="connsiteY1" fmla="*/ 571743 h 4145018"/>
              <a:gd name="connsiteX2" fmla="*/ 4469426 w 4986569"/>
              <a:gd name="connsiteY2" fmla="*/ 735519 h 4145018"/>
              <a:gd name="connsiteX3" fmla="*/ 4986569 w 4986569"/>
              <a:gd name="connsiteY3" fmla="*/ 2118754 h 4145018"/>
              <a:gd name="connsiteX4" fmla="*/ 4736945 w 4986569"/>
              <a:gd name="connsiteY4" fmla="*/ 3594737 h 4145018"/>
              <a:gd name="connsiteX5" fmla="*/ 3575630 w 4986569"/>
              <a:gd name="connsiteY5" fmla="*/ 4131303 h 4145018"/>
              <a:gd name="connsiteX6" fmla="*/ 977861 w 4986569"/>
              <a:gd name="connsiteY6" fmla="*/ 3911529 h 4145018"/>
              <a:gd name="connsiteX7" fmla="*/ 73039 w 4986569"/>
              <a:gd name="connsiteY7" fmla="*/ 3313039 h 4145018"/>
              <a:gd name="connsiteX8" fmla="*/ 159642 w 4986569"/>
              <a:gd name="connsiteY8" fmla="*/ 1290513 h 4145018"/>
              <a:gd name="connsiteX9" fmla="*/ 986959 w 4986569"/>
              <a:gd name="connsiteY9" fmla="*/ 590018 h 4145018"/>
              <a:gd name="connsiteX10" fmla="*/ 1004891 w 4986569"/>
              <a:gd name="connsiteY10" fmla="*/ 0 h 4145018"/>
              <a:gd name="connsiteX0" fmla="*/ 1004891 w 4857980"/>
              <a:gd name="connsiteY0" fmla="*/ 0 h 4145018"/>
              <a:gd name="connsiteX1" fmla="*/ 1616609 w 4857980"/>
              <a:gd name="connsiteY1" fmla="*/ 571743 h 4145018"/>
              <a:gd name="connsiteX2" fmla="*/ 4469426 w 4857980"/>
              <a:gd name="connsiteY2" fmla="*/ 735519 h 4145018"/>
              <a:gd name="connsiteX3" fmla="*/ 4736945 w 4857980"/>
              <a:gd name="connsiteY3" fmla="*/ 3594737 h 4145018"/>
              <a:gd name="connsiteX4" fmla="*/ 3575630 w 4857980"/>
              <a:gd name="connsiteY4" fmla="*/ 4131303 h 4145018"/>
              <a:gd name="connsiteX5" fmla="*/ 977861 w 4857980"/>
              <a:gd name="connsiteY5" fmla="*/ 3911529 h 4145018"/>
              <a:gd name="connsiteX6" fmla="*/ 73039 w 4857980"/>
              <a:gd name="connsiteY6" fmla="*/ 3313039 h 4145018"/>
              <a:gd name="connsiteX7" fmla="*/ 159642 w 4857980"/>
              <a:gd name="connsiteY7" fmla="*/ 1290513 h 4145018"/>
              <a:gd name="connsiteX8" fmla="*/ 986959 w 4857980"/>
              <a:gd name="connsiteY8" fmla="*/ 590018 h 4145018"/>
              <a:gd name="connsiteX9" fmla="*/ 1004891 w 4857980"/>
              <a:gd name="connsiteY9" fmla="*/ 0 h 4145018"/>
              <a:gd name="connsiteX0" fmla="*/ 1004891 w 4944528"/>
              <a:gd name="connsiteY0" fmla="*/ 0 h 4145018"/>
              <a:gd name="connsiteX1" fmla="*/ 1616609 w 4944528"/>
              <a:gd name="connsiteY1" fmla="*/ 571743 h 4145018"/>
              <a:gd name="connsiteX2" fmla="*/ 4641704 w 4944528"/>
              <a:gd name="connsiteY2" fmla="*/ 775276 h 4145018"/>
              <a:gd name="connsiteX3" fmla="*/ 4736945 w 4944528"/>
              <a:gd name="connsiteY3" fmla="*/ 3594737 h 4145018"/>
              <a:gd name="connsiteX4" fmla="*/ 3575630 w 4944528"/>
              <a:gd name="connsiteY4" fmla="*/ 4131303 h 4145018"/>
              <a:gd name="connsiteX5" fmla="*/ 977861 w 4944528"/>
              <a:gd name="connsiteY5" fmla="*/ 3911529 h 4145018"/>
              <a:gd name="connsiteX6" fmla="*/ 73039 w 4944528"/>
              <a:gd name="connsiteY6" fmla="*/ 3313039 h 4145018"/>
              <a:gd name="connsiteX7" fmla="*/ 159642 w 4944528"/>
              <a:gd name="connsiteY7" fmla="*/ 1290513 h 4145018"/>
              <a:gd name="connsiteX8" fmla="*/ 986959 w 4944528"/>
              <a:gd name="connsiteY8" fmla="*/ 590018 h 4145018"/>
              <a:gd name="connsiteX9" fmla="*/ 1004891 w 4944528"/>
              <a:gd name="connsiteY9" fmla="*/ 0 h 4145018"/>
              <a:gd name="connsiteX0" fmla="*/ 1004891 w 4944528"/>
              <a:gd name="connsiteY0" fmla="*/ 0 h 4145018"/>
              <a:gd name="connsiteX1" fmla="*/ 1616609 w 4944528"/>
              <a:gd name="connsiteY1" fmla="*/ 571743 h 4145018"/>
              <a:gd name="connsiteX2" fmla="*/ 4641704 w 4944528"/>
              <a:gd name="connsiteY2" fmla="*/ 907797 h 4145018"/>
              <a:gd name="connsiteX3" fmla="*/ 4736945 w 4944528"/>
              <a:gd name="connsiteY3" fmla="*/ 3594737 h 4145018"/>
              <a:gd name="connsiteX4" fmla="*/ 3575630 w 4944528"/>
              <a:gd name="connsiteY4" fmla="*/ 4131303 h 4145018"/>
              <a:gd name="connsiteX5" fmla="*/ 977861 w 4944528"/>
              <a:gd name="connsiteY5" fmla="*/ 3911529 h 4145018"/>
              <a:gd name="connsiteX6" fmla="*/ 73039 w 4944528"/>
              <a:gd name="connsiteY6" fmla="*/ 3313039 h 4145018"/>
              <a:gd name="connsiteX7" fmla="*/ 159642 w 4944528"/>
              <a:gd name="connsiteY7" fmla="*/ 1290513 h 4145018"/>
              <a:gd name="connsiteX8" fmla="*/ 986959 w 4944528"/>
              <a:gd name="connsiteY8" fmla="*/ 590018 h 4145018"/>
              <a:gd name="connsiteX9" fmla="*/ 1004891 w 4944528"/>
              <a:gd name="connsiteY9" fmla="*/ 0 h 4145018"/>
              <a:gd name="connsiteX0" fmla="*/ 1004891 w 4938286"/>
              <a:gd name="connsiteY0" fmla="*/ 0 h 4156705"/>
              <a:gd name="connsiteX1" fmla="*/ 1616609 w 4938286"/>
              <a:gd name="connsiteY1" fmla="*/ 571743 h 4156705"/>
              <a:gd name="connsiteX2" fmla="*/ 4641704 w 4938286"/>
              <a:gd name="connsiteY2" fmla="*/ 907797 h 4156705"/>
              <a:gd name="connsiteX3" fmla="*/ 4723693 w 4938286"/>
              <a:gd name="connsiteY3" fmla="*/ 3409206 h 4156705"/>
              <a:gd name="connsiteX4" fmla="*/ 3575630 w 4938286"/>
              <a:gd name="connsiteY4" fmla="*/ 4131303 h 4156705"/>
              <a:gd name="connsiteX5" fmla="*/ 977861 w 4938286"/>
              <a:gd name="connsiteY5" fmla="*/ 3911529 h 4156705"/>
              <a:gd name="connsiteX6" fmla="*/ 73039 w 4938286"/>
              <a:gd name="connsiteY6" fmla="*/ 3313039 h 4156705"/>
              <a:gd name="connsiteX7" fmla="*/ 159642 w 4938286"/>
              <a:gd name="connsiteY7" fmla="*/ 1290513 h 4156705"/>
              <a:gd name="connsiteX8" fmla="*/ 986959 w 4938286"/>
              <a:gd name="connsiteY8" fmla="*/ 590018 h 4156705"/>
              <a:gd name="connsiteX9" fmla="*/ 1004891 w 4938286"/>
              <a:gd name="connsiteY9" fmla="*/ 0 h 4156705"/>
              <a:gd name="connsiteX0" fmla="*/ 1004891 w 4964496"/>
              <a:gd name="connsiteY0" fmla="*/ 0 h 4156705"/>
              <a:gd name="connsiteX1" fmla="*/ 1616609 w 4964496"/>
              <a:gd name="connsiteY1" fmla="*/ 571743 h 4156705"/>
              <a:gd name="connsiteX2" fmla="*/ 4641704 w 4964496"/>
              <a:gd name="connsiteY2" fmla="*/ 907797 h 4156705"/>
              <a:gd name="connsiteX3" fmla="*/ 4723693 w 4964496"/>
              <a:gd name="connsiteY3" fmla="*/ 3409206 h 4156705"/>
              <a:gd name="connsiteX4" fmla="*/ 3575630 w 4964496"/>
              <a:gd name="connsiteY4" fmla="*/ 4131303 h 4156705"/>
              <a:gd name="connsiteX5" fmla="*/ 977861 w 4964496"/>
              <a:gd name="connsiteY5" fmla="*/ 3911529 h 4156705"/>
              <a:gd name="connsiteX6" fmla="*/ 73039 w 4964496"/>
              <a:gd name="connsiteY6" fmla="*/ 3313039 h 4156705"/>
              <a:gd name="connsiteX7" fmla="*/ 159642 w 4964496"/>
              <a:gd name="connsiteY7" fmla="*/ 1290513 h 4156705"/>
              <a:gd name="connsiteX8" fmla="*/ 986959 w 4964496"/>
              <a:gd name="connsiteY8" fmla="*/ 590018 h 4156705"/>
              <a:gd name="connsiteX9" fmla="*/ 1004891 w 4964496"/>
              <a:gd name="connsiteY9" fmla="*/ 0 h 4156705"/>
              <a:gd name="connsiteX0" fmla="*/ 1004891 w 4964496"/>
              <a:gd name="connsiteY0" fmla="*/ 0 h 4156705"/>
              <a:gd name="connsiteX1" fmla="*/ 1616609 w 4964496"/>
              <a:gd name="connsiteY1" fmla="*/ 571743 h 4156705"/>
              <a:gd name="connsiteX2" fmla="*/ 4641704 w 4964496"/>
              <a:gd name="connsiteY2" fmla="*/ 881293 h 4156705"/>
              <a:gd name="connsiteX3" fmla="*/ 4723693 w 4964496"/>
              <a:gd name="connsiteY3" fmla="*/ 3409206 h 4156705"/>
              <a:gd name="connsiteX4" fmla="*/ 3575630 w 4964496"/>
              <a:gd name="connsiteY4" fmla="*/ 4131303 h 4156705"/>
              <a:gd name="connsiteX5" fmla="*/ 977861 w 4964496"/>
              <a:gd name="connsiteY5" fmla="*/ 3911529 h 4156705"/>
              <a:gd name="connsiteX6" fmla="*/ 73039 w 4964496"/>
              <a:gd name="connsiteY6" fmla="*/ 3313039 h 4156705"/>
              <a:gd name="connsiteX7" fmla="*/ 159642 w 4964496"/>
              <a:gd name="connsiteY7" fmla="*/ 1290513 h 4156705"/>
              <a:gd name="connsiteX8" fmla="*/ 986959 w 4964496"/>
              <a:gd name="connsiteY8" fmla="*/ 590018 h 4156705"/>
              <a:gd name="connsiteX9" fmla="*/ 1004891 w 4964496"/>
              <a:gd name="connsiteY9" fmla="*/ 0 h 4156705"/>
              <a:gd name="connsiteX0" fmla="*/ 1004891 w 4938200"/>
              <a:gd name="connsiteY0" fmla="*/ 0 h 4156705"/>
              <a:gd name="connsiteX1" fmla="*/ 1616609 w 4938200"/>
              <a:gd name="connsiteY1" fmla="*/ 571743 h 4156705"/>
              <a:gd name="connsiteX2" fmla="*/ 4641704 w 4938200"/>
              <a:gd name="connsiteY2" fmla="*/ 881293 h 4156705"/>
              <a:gd name="connsiteX3" fmla="*/ 4723693 w 4938200"/>
              <a:gd name="connsiteY3" fmla="*/ 3409206 h 4156705"/>
              <a:gd name="connsiteX4" fmla="*/ 3575630 w 4938200"/>
              <a:gd name="connsiteY4" fmla="*/ 4131303 h 4156705"/>
              <a:gd name="connsiteX5" fmla="*/ 977861 w 4938200"/>
              <a:gd name="connsiteY5" fmla="*/ 3911529 h 4156705"/>
              <a:gd name="connsiteX6" fmla="*/ 73039 w 4938200"/>
              <a:gd name="connsiteY6" fmla="*/ 3313039 h 4156705"/>
              <a:gd name="connsiteX7" fmla="*/ 159642 w 4938200"/>
              <a:gd name="connsiteY7" fmla="*/ 1290513 h 4156705"/>
              <a:gd name="connsiteX8" fmla="*/ 986959 w 4938200"/>
              <a:gd name="connsiteY8" fmla="*/ 590018 h 4156705"/>
              <a:gd name="connsiteX9" fmla="*/ 1004891 w 4938200"/>
              <a:gd name="connsiteY9" fmla="*/ 0 h 4156705"/>
              <a:gd name="connsiteX0" fmla="*/ 1004891 w 4931243"/>
              <a:gd name="connsiteY0" fmla="*/ 0 h 4156705"/>
              <a:gd name="connsiteX1" fmla="*/ 1616609 w 4931243"/>
              <a:gd name="connsiteY1" fmla="*/ 571743 h 4156705"/>
              <a:gd name="connsiteX2" fmla="*/ 4628452 w 4931243"/>
              <a:gd name="connsiteY2" fmla="*/ 934302 h 4156705"/>
              <a:gd name="connsiteX3" fmla="*/ 4723693 w 4931243"/>
              <a:gd name="connsiteY3" fmla="*/ 3409206 h 4156705"/>
              <a:gd name="connsiteX4" fmla="*/ 3575630 w 4931243"/>
              <a:gd name="connsiteY4" fmla="*/ 4131303 h 4156705"/>
              <a:gd name="connsiteX5" fmla="*/ 977861 w 4931243"/>
              <a:gd name="connsiteY5" fmla="*/ 3911529 h 4156705"/>
              <a:gd name="connsiteX6" fmla="*/ 73039 w 4931243"/>
              <a:gd name="connsiteY6" fmla="*/ 3313039 h 4156705"/>
              <a:gd name="connsiteX7" fmla="*/ 159642 w 4931243"/>
              <a:gd name="connsiteY7" fmla="*/ 1290513 h 4156705"/>
              <a:gd name="connsiteX8" fmla="*/ 986959 w 4931243"/>
              <a:gd name="connsiteY8" fmla="*/ 590018 h 4156705"/>
              <a:gd name="connsiteX9" fmla="*/ 1004891 w 4931243"/>
              <a:gd name="connsiteY9" fmla="*/ 0 h 4156705"/>
              <a:gd name="connsiteX0" fmla="*/ 1004891 w 4931243"/>
              <a:gd name="connsiteY0" fmla="*/ 0 h 4175448"/>
              <a:gd name="connsiteX1" fmla="*/ 1616609 w 4931243"/>
              <a:gd name="connsiteY1" fmla="*/ 571743 h 4175448"/>
              <a:gd name="connsiteX2" fmla="*/ 4628452 w 4931243"/>
              <a:gd name="connsiteY2" fmla="*/ 934302 h 4175448"/>
              <a:gd name="connsiteX3" fmla="*/ 4723693 w 4931243"/>
              <a:gd name="connsiteY3" fmla="*/ 3409206 h 4175448"/>
              <a:gd name="connsiteX4" fmla="*/ 3575630 w 4931243"/>
              <a:gd name="connsiteY4" fmla="*/ 4131303 h 4175448"/>
              <a:gd name="connsiteX5" fmla="*/ 858591 w 4931243"/>
              <a:gd name="connsiteY5" fmla="*/ 3991042 h 4175448"/>
              <a:gd name="connsiteX6" fmla="*/ 73039 w 4931243"/>
              <a:gd name="connsiteY6" fmla="*/ 3313039 h 4175448"/>
              <a:gd name="connsiteX7" fmla="*/ 159642 w 4931243"/>
              <a:gd name="connsiteY7" fmla="*/ 1290513 h 4175448"/>
              <a:gd name="connsiteX8" fmla="*/ 986959 w 4931243"/>
              <a:gd name="connsiteY8" fmla="*/ 590018 h 4175448"/>
              <a:gd name="connsiteX9" fmla="*/ 1004891 w 4931243"/>
              <a:gd name="connsiteY9" fmla="*/ 0 h 4175448"/>
              <a:gd name="connsiteX0" fmla="*/ 1004891 w 4931243"/>
              <a:gd name="connsiteY0" fmla="*/ 0 h 4175448"/>
              <a:gd name="connsiteX1" fmla="*/ 1616609 w 4931243"/>
              <a:gd name="connsiteY1" fmla="*/ 571743 h 4175448"/>
              <a:gd name="connsiteX2" fmla="*/ 4628452 w 4931243"/>
              <a:gd name="connsiteY2" fmla="*/ 934302 h 4175448"/>
              <a:gd name="connsiteX3" fmla="*/ 4723693 w 4931243"/>
              <a:gd name="connsiteY3" fmla="*/ 3409206 h 4175448"/>
              <a:gd name="connsiteX4" fmla="*/ 3575630 w 4931243"/>
              <a:gd name="connsiteY4" fmla="*/ 4131303 h 4175448"/>
              <a:gd name="connsiteX5" fmla="*/ 858591 w 4931243"/>
              <a:gd name="connsiteY5" fmla="*/ 3991042 h 4175448"/>
              <a:gd name="connsiteX6" fmla="*/ 73039 w 4931243"/>
              <a:gd name="connsiteY6" fmla="*/ 3313039 h 4175448"/>
              <a:gd name="connsiteX7" fmla="*/ 159642 w 4931243"/>
              <a:gd name="connsiteY7" fmla="*/ 1290513 h 4175448"/>
              <a:gd name="connsiteX8" fmla="*/ 986959 w 4931243"/>
              <a:gd name="connsiteY8" fmla="*/ 590018 h 4175448"/>
              <a:gd name="connsiteX9" fmla="*/ 1004891 w 4931243"/>
              <a:gd name="connsiteY9" fmla="*/ 0 h 4175448"/>
              <a:gd name="connsiteX0" fmla="*/ 1010726 w 4937078"/>
              <a:gd name="connsiteY0" fmla="*/ 0 h 4175448"/>
              <a:gd name="connsiteX1" fmla="*/ 1622444 w 4937078"/>
              <a:gd name="connsiteY1" fmla="*/ 571743 h 4175448"/>
              <a:gd name="connsiteX2" fmla="*/ 4634287 w 4937078"/>
              <a:gd name="connsiteY2" fmla="*/ 934302 h 4175448"/>
              <a:gd name="connsiteX3" fmla="*/ 4729528 w 4937078"/>
              <a:gd name="connsiteY3" fmla="*/ 3409206 h 4175448"/>
              <a:gd name="connsiteX4" fmla="*/ 3581465 w 4937078"/>
              <a:gd name="connsiteY4" fmla="*/ 4131303 h 4175448"/>
              <a:gd name="connsiteX5" fmla="*/ 864426 w 4937078"/>
              <a:gd name="connsiteY5" fmla="*/ 3991042 h 4175448"/>
              <a:gd name="connsiteX6" fmla="*/ 78874 w 4937078"/>
              <a:gd name="connsiteY6" fmla="*/ 3313039 h 4175448"/>
              <a:gd name="connsiteX7" fmla="*/ 165477 w 4937078"/>
              <a:gd name="connsiteY7" fmla="*/ 1290513 h 4175448"/>
              <a:gd name="connsiteX8" fmla="*/ 992794 w 4937078"/>
              <a:gd name="connsiteY8" fmla="*/ 590018 h 4175448"/>
              <a:gd name="connsiteX9" fmla="*/ 1010726 w 4937078"/>
              <a:gd name="connsiteY9" fmla="*/ 0 h 4175448"/>
              <a:gd name="connsiteX0" fmla="*/ 1010726 w 4961247"/>
              <a:gd name="connsiteY0" fmla="*/ 0 h 4175448"/>
              <a:gd name="connsiteX1" fmla="*/ 1648693 w 4961247"/>
              <a:gd name="connsiteY1" fmla="*/ 574434 h 4175448"/>
              <a:gd name="connsiteX2" fmla="*/ 4634287 w 4961247"/>
              <a:gd name="connsiteY2" fmla="*/ 934302 h 4175448"/>
              <a:gd name="connsiteX3" fmla="*/ 4729528 w 4961247"/>
              <a:gd name="connsiteY3" fmla="*/ 3409206 h 4175448"/>
              <a:gd name="connsiteX4" fmla="*/ 3581465 w 4961247"/>
              <a:gd name="connsiteY4" fmla="*/ 4131303 h 4175448"/>
              <a:gd name="connsiteX5" fmla="*/ 864426 w 4961247"/>
              <a:gd name="connsiteY5" fmla="*/ 3991042 h 4175448"/>
              <a:gd name="connsiteX6" fmla="*/ 78874 w 4961247"/>
              <a:gd name="connsiteY6" fmla="*/ 3313039 h 4175448"/>
              <a:gd name="connsiteX7" fmla="*/ 165477 w 4961247"/>
              <a:gd name="connsiteY7" fmla="*/ 1290513 h 4175448"/>
              <a:gd name="connsiteX8" fmla="*/ 992794 w 4961247"/>
              <a:gd name="connsiteY8" fmla="*/ 590018 h 4175448"/>
              <a:gd name="connsiteX9" fmla="*/ 1010726 w 4961247"/>
              <a:gd name="connsiteY9" fmla="*/ 0 h 4175448"/>
              <a:gd name="connsiteX0" fmla="*/ 1010726 w 4961247"/>
              <a:gd name="connsiteY0" fmla="*/ 0 h 4175448"/>
              <a:gd name="connsiteX1" fmla="*/ 1648693 w 4961247"/>
              <a:gd name="connsiteY1" fmla="*/ 574434 h 4175448"/>
              <a:gd name="connsiteX2" fmla="*/ 4634287 w 4961247"/>
              <a:gd name="connsiteY2" fmla="*/ 934302 h 4175448"/>
              <a:gd name="connsiteX3" fmla="*/ 4729528 w 4961247"/>
              <a:gd name="connsiteY3" fmla="*/ 3409206 h 4175448"/>
              <a:gd name="connsiteX4" fmla="*/ 3581465 w 4961247"/>
              <a:gd name="connsiteY4" fmla="*/ 4131303 h 4175448"/>
              <a:gd name="connsiteX5" fmla="*/ 864426 w 4961247"/>
              <a:gd name="connsiteY5" fmla="*/ 3991042 h 4175448"/>
              <a:gd name="connsiteX6" fmla="*/ 78874 w 4961247"/>
              <a:gd name="connsiteY6" fmla="*/ 3313039 h 4175448"/>
              <a:gd name="connsiteX7" fmla="*/ 165477 w 4961247"/>
              <a:gd name="connsiteY7" fmla="*/ 1290513 h 4175448"/>
              <a:gd name="connsiteX8" fmla="*/ 992794 w 4961247"/>
              <a:gd name="connsiteY8" fmla="*/ 590018 h 4175448"/>
              <a:gd name="connsiteX9" fmla="*/ 1010726 w 4961247"/>
              <a:gd name="connsiteY9" fmla="*/ 0 h 4175448"/>
              <a:gd name="connsiteX0" fmla="*/ 1008299 w 4958820"/>
              <a:gd name="connsiteY0" fmla="*/ 0 h 4175448"/>
              <a:gd name="connsiteX1" fmla="*/ 1646266 w 4958820"/>
              <a:gd name="connsiteY1" fmla="*/ 574434 h 4175448"/>
              <a:gd name="connsiteX2" fmla="*/ 4631860 w 4958820"/>
              <a:gd name="connsiteY2" fmla="*/ 934302 h 4175448"/>
              <a:gd name="connsiteX3" fmla="*/ 4727101 w 4958820"/>
              <a:gd name="connsiteY3" fmla="*/ 3409206 h 4175448"/>
              <a:gd name="connsiteX4" fmla="*/ 3579038 w 4958820"/>
              <a:gd name="connsiteY4" fmla="*/ 4131303 h 4175448"/>
              <a:gd name="connsiteX5" fmla="*/ 861999 w 4958820"/>
              <a:gd name="connsiteY5" fmla="*/ 3991042 h 4175448"/>
              <a:gd name="connsiteX6" fmla="*/ 76447 w 4958820"/>
              <a:gd name="connsiteY6" fmla="*/ 3313039 h 4175448"/>
              <a:gd name="connsiteX7" fmla="*/ 163050 w 4958820"/>
              <a:gd name="connsiteY7" fmla="*/ 1290513 h 4175448"/>
              <a:gd name="connsiteX8" fmla="*/ 990367 w 4958820"/>
              <a:gd name="connsiteY8" fmla="*/ 590018 h 4175448"/>
              <a:gd name="connsiteX9" fmla="*/ 1008299 w 4958820"/>
              <a:gd name="connsiteY9" fmla="*/ 0 h 4175448"/>
              <a:gd name="connsiteX0" fmla="*/ 1008299 w 4958820"/>
              <a:gd name="connsiteY0" fmla="*/ 0 h 4175448"/>
              <a:gd name="connsiteX1" fmla="*/ 1646266 w 4958820"/>
              <a:gd name="connsiteY1" fmla="*/ 574434 h 4175448"/>
              <a:gd name="connsiteX2" fmla="*/ 4631860 w 4958820"/>
              <a:gd name="connsiteY2" fmla="*/ 934302 h 4175448"/>
              <a:gd name="connsiteX3" fmla="*/ 4727101 w 4958820"/>
              <a:gd name="connsiteY3" fmla="*/ 3409206 h 4175448"/>
              <a:gd name="connsiteX4" fmla="*/ 3579038 w 4958820"/>
              <a:gd name="connsiteY4" fmla="*/ 4131303 h 4175448"/>
              <a:gd name="connsiteX5" fmla="*/ 861999 w 4958820"/>
              <a:gd name="connsiteY5" fmla="*/ 3991042 h 4175448"/>
              <a:gd name="connsiteX6" fmla="*/ 76447 w 4958820"/>
              <a:gd name="connsiteY6" fmla="*/ 3313039 h 4175448"/>
              <a:gd name="connsiteX7" fmla="*/ 163050 w 4958820"/>
              <a:gd name="connsiteY7" fmla="*/ 1290513 h 4175448"/>
              <a:gd name="connsiteX8" fmla="*/ 990367 w 4958820"/>
              <a:gd name="connsiteY8" fmla="*/ 590018 h 4175448"/>
              <a:gd name="connsiteX9" fmla="*/ 1008299 w 4958820"/>
              <a:gd name="connsiteY9" fmla="*/ 0 h 4175448"/>
              <a:gd name="connsiteX0" fmla="*/ 1008299 w 4958820"/>
              <a:gd name="connsiteY0" fmla="*/ 0 h 4165242"/>
              <a:gd name="connsiteX1" fmla="*/ 1646266 w 4958820"/>
              <a:gd name="connsiteY1" fmla="*/ 574434 h 4165242"/>
              <a:gd name="connsiteX2" fmla="*/ 4631860 w 4958820"/>
              <a:gd name="connsiteY2" fmla="*/ 934302 h 4165242"/>
              <a:gd name="connsiteX3" fmla="*/ 4727101 w 4958820"/>
              <a:gd name="connsiteY3" fmla="*/ 3409206 h 4165242"/>
              <a:gd name="connsiteX4" fmla="*/ 3579038 w 4958820"/>
              <a:gd name="connsiteY4" fmla="*/ 4131303 h 4165242"/>
              <a:gd name="connsiteX5" fmla="*/ 964723 w 4958820"/>
              <a:gd name="connsiteY5" fmla="*/ 3953024 h 4165242"/>
              <a:gd name="connsiteX6" fmla="*/ 76447 w 4958820"/>
              <a:gd name="connsiteY6" fmla="*/ 3313039 h 4165242"/>
              <a:gd name="connsiteX7" fmla="*/ 163050 w 4958820"/>
              <a:gd name="connsiteY7" fmla="*/ 1290513 h 4165242"/>
              <a:gd name="connsiteX8" fmla="*/ 990367 w 4958820"/>
              <a:gd name="connsiteY8" fmla="*/ 590018 h 4165242"/>
              <a:gd name="connsiteX9" fmla="*/ 1008299 w 4958820"/>
              <a:gd name="connsiteY9" fmla="*/ 0 h 4165242"/>
              <a:gd name="connsiteX0" fmla="*/ 879400 w 4829921"/>
              <a:gd name="connsiteY0" fmla="*/ 0 h 4165244"/>
              <a:gd name="connsiteX1" fmla="*/ 1517367 w 4829921"/>
              <a:gd name="connsiteY1" fmla="*/ 574434 h 4165244"/>
              <a:gd name="connsiteX2" fmla="*/ 4502961 w 4829921"/>
              <a:gd name="connsiteY2" fmla="*/ 934302 h 4165244"/>
              <a:gd name="connsiteX3" fmla="*/ 4598202 w 4829921"/>
              <a:gd name="connsiteY3" fmla="*/ 3409206 h 4165244"/>
              <a:gd name="connsiteX4" fmla="*/ 3450139 w 4829921"/>
              <a:gd name="connsiteY4" fmla="*/ 4131303 h 4165244"/>
              <a:gd name="connsiteX5" fmla="*/ 835824 w 4829921"/>
              <a:gd name="connsiteY5" fmla="*/ 3953024 h 4165244"/>
              <a:gd name="connsiteX6" fmla="*/ 388743 w 4829921"/>
              <a:gd name="connsiteY6" fmla="*/ 3217428 h 4165244"/>
              <a:gd name="connsiteX7" fmla="*/ 34151 w 4829921"/>
              <a:gd name="connsiteY7" fmla="*/ 1290513 h 4165244"/>
              <a:gd name="connsiteX8" fmla="*/ 861468 w 4829921"/>
              <a:gd name="connsiteY8" fmla="*/ 590018 h 4165244"/>
              <a:gd name="connsiteX9" fmla="*/ 879400 w 4829921"/>
              <a:gd name="connsiteY9" fmla="*/ 0 h 4165244"/>
              <a:gd name="connsiteX0" fmla="*/ 879400 w 4829921"/>
              <a:gd name="connsiteY0" fmla="*/ 0 h 4138288"/>
              <a:gd name="connsiteX1" fmla="*/ 1517367 w 4829921"/>
              <a:gd name="connsiteY1" fmla="*/ 574434 h 4138288"/>
              <a:gd name="connsiteX2" fmla="*/ 4502961 w 4829921"/>
              <a:gd name="connsiteY2" fmla="*/ 934302 h 4138288"/>
              <a:gd name="connsiteX3" fmla="*/ 4598202 w 4829921"/>
              <a:gd name="connsiteY3" fmla="*/ 3409206 h 4138288"/>
              <a:gd name="connsiteX4" fmla="*/ 3450139 w 4829921"/>
              <a:gd name="connsiteY4" fmla="*/ 4131303 h 4138288"/>
              <a:gd name="connsiteX5" fmla="*/ 982153 w 4829921"/>
              <a:gd name="connsiteY5" fmla="*/ 3738143 h 4138288"/>
              <a:gd name="connsiteX6" fmla="*/ 388743 w 4829921"/>
              <a:gd name="connsiteY6" fmla="*/ 3217428 h 4138288"/>
              <a:gd name="connsiteX7" fmla="*/ 34151 w 4829921"/>
              <a:gd name="connsiteY7" fmla="*/ 1290513 h 4138288"/>
              <a:gd name="connsiteX8" fmla="*/ 861468 w 4829921"/>
              <a:gd name="connsiteY8" fmla="*/ 590018 h 4138288"/>
              <a:gd name="connsiteX9" fmla="*/ 879400 w 4829921"/>
              <a:gd name="connsiteY9" fmla="*/ 0 h 4138288"/>
              <a:gd name="connsiteX0" fmla="*/ 797965 w 4748486"/>
              <a:gd name="connsiteY0" fmla="*/ 0 h 4138290"/>
              <a:gd name="connsiteX1" fmla="*/ 1435932 w 4748486"/>
              <a:gd name="connsiteY1" fmla="*/ 574434 h 4138290"/>
              <a:gd name="connsiteX2" fmla="*/ 4421526 w 4748486"/>
              <a:gd name="connsiteY2" fmla="*/ 934302 h 4138290"/>
              <a:gd name="connsiteX3" fmla="*/ 4516767 w 4748486"/>
              <a:gd name="connsiteY3" fmla="*/ 3409206 h 4138290"/>
              <a:gd name="connsiteX4" fmla="*/ 3368704 w 4748486"/>
              <a:gd name="connsiteY4" fmla="*/ 4131303 h 4138290"/>
              <a:gd name="connsiteX5" fmla="*/ 900718 w 4748486"/>
              <a:gd name="connsiteY5" fmla="*/ 3738143 h 4138290"/>
              <a:gd name="connsiteX6" fmla="*/ 307308 w 4748486"/>
              <a:gd name="connsiteY6" fmla="*/ 3217428 h 4138290"/>
              <a:gd name="connsiteX7" fmla="*/ 42133 w 4748486"/>
              <a:gd name="connsiteY7" fmla="*/ 1485818 h 4138290"/>
              <a:gd name="connsiteX8" fmla="*/ 780033 w 4748486"/>
              <a:gd name="connsiteY8" fmla="*/ 590018 h 4138290"/>
              <a:gd name="connsiteX9" fmla="*/ 797965 w 4748486"/>
              <a:gd name="connsiteY9" fmla="*/ 0 h 4138290"/>
              <a:gd name="connsiteX0" fmla="*/ 816235 w 4766756"/>
              <a:gd name="connsiteY0" fmla="*/ 0 h 4138288"/>
              <a:gd name="connsiteX1" fmla="*/ 1454202 w 4766756"/>
              <a:gd name="connsiteY1" fmla="*/ 574434 h 4138288"/>
              <a:gd name="connsiteX2" fmla="*/ 4439796 w 4766756"/>
              <a:gd name="connsiteY2" fmla="*/ 934302 h 4138288"/>
              <a:gd name="connsiteX3" fmla="*/ 4535037 w 4766756"/>
              <a:gd name="connsiteY3" fmla="*/ 3409206 h 4138288"/>
              <a:gd name="connsiteX4" fmla="*/ 3386974 w 4766756"/>
              <a:gd name="connsiteY4" fmla="*/ 4131303 h 4138288"/>
              <a:gd name="connsiteX5" fmla="*/ 918988 w 4766756"/>
              <a:gd name="connsiteY5" fmla="*/ 3738143 h 4138288"/>
              <a:gd name="connsiteX6" fmla="*/ 205861 w 4766756"/>
              <a:gd name="connsiteY6" fmla="*/ 2965662 h 4138288"/>
              <a:gd name="connsiteX7" fmla="*/ 60403 w 4766756"/>
              <a:gd name="connsiteY7" fmla="*/ 1485818 h 4138288"/>
              <a:gd name="connsiteX8" fmla="*/ 798303 w 4766756"/>
              <a:gd name="connsiteY8" fmla="*/ 590018 h 4138288"/>
              <a:gd name="connsiteX9" fmla="*/ 816235 w 4766756"/>
              <a:gd name="connsiteY9" fmla="*/ 0 h 4138288"/>
              <a:gd name="connsiteX0" fmla="*/ 816235 w 4622539"/>
              <a:gd name="connsiteY0" fmla="*/ 0 h 4138290"/>
              <a:gd name="connsiteX1" fmla="*/ 1454202 w 4622539"/>
              <a:gd name="connsiteY1" fmla="*/ 574434 h 4138290"/>
              <a:gd name="connsiteX2" fmla="*/ 4015228 w 4622539"/>
              <a:gd name="connsiteY2" fmla="*/ 1032218 h 4138290"/>
              <a:gd name="connsiteX3" fmla="*/ 4535037 w 4622539"/>
              <a:gd name="connsiteY3" fmla="*/ 3409206 h 4138290"/>
              <a:gd name="connsiteX4" fmla="*/ 3386974 w 4622539"/>
              <a:gd name="connsiteY4" fmla="*/ 4131303 h 4138290"/>
              <a:gd name="connsiteX5" fmla="*/ 918988 w 4622539"/>
              <a:gd name="connsiteY5" fmla="*/ 3738143 h 4138290"/>
              <a:gd name="connsiteX6" fmla="*/ 205861 w 4622539"/>
              <a:gd name="connsiteY6" fmla="*/ 2965662 h 4138290"/>
              <a:gd name="connsiteX7" fmla="*/ 60403 w 4622539"/>
              <a:gd name="connsiteY7" fmla="*/ 1485818 h 4138290"/>
              <a:gd name="connsiteX8" fmla="*/ 798303 w 4622539"/>
              <a:gd name="connsiteY8" fmla="*/ 590018 h 4138290"/>
              <a:gd name="connsiteX9" fmla="*/ 816235 w 4622539"/>
              <a:gd name="connsiteY9" fmla="*/ 0 h 4138290"/>
              <a:gd name="connsiteX0" fmla="*/ 816235 w 4622539"/>
              <a:gd name="connsiteY0" fmla="*/ 0 h 4132081"/>
              <a:gd name="connsiteX1" fmla="*/ 1454202 w 4622539"/>
              <a:gd name="connsiteY1" fmla="*/ 574434 h 4132081"/>
              <a:gd name="connsiteX2" fmla="*/ 4015228 w 4622539"/>
              <a:gd name="connsiteY2" fmla="*/ 1032218 h 4132081"/>
              <a:gd name="connsiteX3" fmla="*/ 4535037 w 4622539"/>
              <a:gd name="connsiteY3" fmla="*/ 3409206 h 4132081"/>
              <a:gd name="connsiteX4" fmla="*/ 3152706 w 4622539"/>
              <a:gd name="connsiteY4" fmla="*/ 4124957 h 4132081"/>
              <a:gd name="connsiteX5" fmla="*/ 918988 w 4622539"/>
              <a:gd name="connsiteY5" fmla="*/ 3738143 h 4132081"/>
              <a:gd name="connsiteX6" fmla="*/ 205861 w 4622539"/>
              <a:gd name="connsiteY6" fmla="*/ 2965662 h 4132081"/>
              <a:gd name="connsiteX7" fmla="*/ 60403 w 4622539"/>
              <a:gd name="connsiteY7" fmla="*/ 1485818 h 4132081"/>
              <a:gd name="connsiteX8" fmla="*/ 798303 w 4622539"/>
              <a:gd name="connsiteY8" fmla="*/ 590018 h 4132081"/>
              <a:gd name="connsiteX9" fmla="*/ 816235 w 4622539"/>
              <a:gd name="connsiteY9" fmla="*/ 0 h 4132081"/>
              <a:gd name="connsiteX0" fmla="*/ 816235 w 4372994"/>
              <a:gd name="connsiteY0" fmla="*/ 0 h 4138222"/>
              <a:gd name="connsiteX1" fmla="*/ 1454202 w 4372994"/>
              <a:gd name="connsiteY1" fmla="*/ 574434 h 4138222"/>
              <a:gd name="connsiteX2" fmla="*/ 4015228 w 4372994"/>
              <a:gd name="connsiteY2" fmla="*/ 1032218 h 4138222"/>
              <a:gd name="connsiteX3" fmla="*/ 4208394 w 4372994"/>
              <a:gd name="connsiteY3" fmla="*/ 3259401 h 4138222"/>
              <a:gd name="connsiteX4" fmla="*/ 3152706 w 4372994"/>
              <a:gd name="connsiteY4" fmla="*/ 4124957 h 4138222"/>
              <a:gd name="connsiteX5" fmla="*/ 918988 w 4372994"/>
              <a:gd name="connsiteY5" fmla="*/ 3738143 h 4138222"/>
              <a:gd name="connsiteX6" fmla="*/ 205861 w 4372994"/>
              <a:gd name="connsiteY6" fmla="*/ 2965662 h 4138222"/>
              <a:gd name="connsiteX7" fmla="*/ 60403 w 4372994"/>
              <a:gd name="connsiteY7" fmla="*/ 1485818 h 4138222"/>
              <a:gd name="connsiteX8" fmla="*/ 798303 w 4372994"/>
              <a:gd name="connsiteY8" fmla="*/ 590018 h 4138222"/>
              <a:gd name="connsiteX9" fmla="*/ 816235 w 4372994"/>
              <a:gd name="connsiteY9" fmla="*/ 0 h 4138222"/>
              <a:gd name="connsiteX0" fmla="*/ 816235 w 4372994"/>
              <a:gd name="connsiteY0" fmla="*/ 0 h 4138224"/>
              <a:gd name="connsiteX1" fmla="*/ 1454202 w 4372994"/>
              <a:gd name="connsiteY1" fmla="*/ 574434 h 4138224"/>
              <a:gd name="connsiteX2" fmla="*/ 4015228 w 4372994"/>
              <a:gd name="connsiteY2" fmla="*/ 1032218 h 4138224"/>
              <a:gd name="connsiteX3" fmla="*/ 4208394 w 4372994"/>
              <a:gd name="connsiteY3" fmla="*/ 3259401 h 4138224"/>
              <a:gd name="connsiteX4" fmla="*/ 3152706 w 4372994"/>
              <a:gd name="connsiteY4" fmla="*/ 4124957 h 4138224"/>
              <a:gd name="connsiteX5" fmla="*/ 918988 w 4372994"/>
              <a:gd name="connsiteY5" fmla="*/ 3738143 h 4138224"/>
              <a:gd name="connsiteX6" fmla="*/ 205861 w 4372994"/>
              <a:gd name="connsiteY6" fmla="*/ 2965662 h 4138224"/>
              <a:gd name="connsiteX7" fmla="*/ 60403 w 4372994"/>
              <a:gd name="connsiteY7" fmla="*/ 1485818 h 4138224"/>
              <a:gd name="connsiteX8" fmla="*/ 898165 w 4372994"/>
              <a:gd name="connsiteY8" fmla="*/ 606258 h 4138224"/>
              <a:gd name="connsiteX9" fmla="*/ 816235 w 4372994"/>
              <a:gd name="connsiteY9" fmla="*/ 0 h 4138224"/>
              <a:gd name="connsiteX0" fmla="*/ 816235 w 4372994"/>
              <a:gd name="connsiteY0" fmla="*/ 0 h 4138222"/>
              <a:gd name="connsiteX1" fmla="*/ 1454202 w 4372994"/>
              <a:gd name="connsiteY1" fmla="*/ 574434 h 4138222"/>
              <a:gd name="connsiteX2" fmla="*/ 4015228 w 4372994"/>
              <a:gd name="connsiteY2" fmla="*/ 1032218 h 4138222"/>
              <a:gd name="connsiteX3" fmla="*/ 4208394 w 4372994"/>
              <a:gd name="connsiteY3" fmla="*/ 3259401 h 4138222"/>
              <a:gd name="connsiteX4" fmla="*/ 3152706 w 4372994"/>
              <a:gd name="connsiteY4" fmla="*/ 4124957 h 4138222"/>
              <a:gd name="connsiteX5" fmla="*/ 918988 w 4372994"/>
              <a:gd name="connsiteY5" fmla="*/ 3738143 h 4138222"/>
              <a:gd name="connsiteX6" fmla="*/ 205861 w 4372994"/>
              <a:gd name="connsiteY6" fmla="*/ 2965662 h 4138222"/>
              <a:gd name="connsiteX7" fmla="*/ 60403 w 4372994"/>
              <a:gd name="connsiteY7" fmla="*/ 1485818 h 4138222"/>
              <a:gd name="connsiteX8" fmla="*/ 898165 w 4372994"/>
              <a:gd name="connsiteY8" fmla="*/ 606258 h 4138222"/>
              <a:gd name="connsiteX9" fmla="*/ 816235 w 4372994"/>
              <a:gd name="connsiteY9" fmla="*/ 0 h 4138222"/>
              <a:gd name="connsiteX0" fmla="*/ 816235 w 4372994"/>
              <a:gd name="connsiteY0" fmla="*/ 0 h 4138224"/>
              <a:gd name="connsiteX1" fmla="*/ 1454202 w 4372994"/>
              <a:gd name="connsiteY1" fmla="*/ 574434 h 4138224"/>
              <a:gd name="connsiteX2" fmla="*/ 4015228 w 4372994"/>
              <a:gd name="connsiteY2" fmla="*/ 1032218 h 4138224"/>
              <a:gd name="connsiteX3" fmla="*/ 4208394 w 4372994"/>
              <a:gd name="connsiteY3" fmla="*/ 3259401 h 4138224"/>
              <a:gd name="connsiteX4" fmla="*/ 3152706 w 4372994"/>
              <a:gd name="connsiteY4" fmla="*/ 4124957 h 4138224"/>
              <a:gd name="connsiteX5" fmla="*/ 918988 w 4372994"/>
              <a:gd name="connsiteY5" fmla="*/ 3738143 h 4138224"/>
              <a:gd name="connsiteX6" fmla="*/ 205861 w 4372994"/>
              <a:gd name="connsiteY6" fmla="*/ 2965662 h 4138224"/>
              <a:gd name="connsiteX7" fmla="*/ 60403 w 4372994"/>
              <a:gd name="connsiteY7" fmla="*/ 1485818 h 4138224"/>
              <a:gd name="connsiteX8" fmla="*/ 898165 w 4372994"/>
              <a:gd name="connsiteY8" fmla="*/ 606258 h 4138224"/>
              <a:gd name="connsiteX9" fmla="*/ 816235 w 4372994"/>
              <a:gd name="connsiteY9" fmla="*/ 0 h 4138224"/>
              <a:gd name="connsiteX0" fmla="*/ 816235 w 4372994"/>
              <a:gd name="connsiteY0" fmla="*/ 0 h 4138222"/>
              <a:gd name="connsiteX1" fmla="*/ 1454202 w 4372994"/>
              <a:gd name="connsiteY1" fmla="*/ 574434 h 4138222"/>
              <a:gd name="connsiteX2" fmla="*/ 4015228 w 4372994"/>
              <a:gd name="connsiteY2" fmla="*/ 1032218 h 4138222"/>
              <a:gd name="connsiteX3" fmla="*/ 4208394 w 4372994"/>
              <a:gd name="connsiteY3" fmla="*/ 3259401 h 4138222"/>
              <a:gd name="connsiteX4" fmla="*/ 3152706 w 4372994"/>
              <a:gd name="connsiteY4" fmla="*/ 4124957 h 4138222"/>
              <a:gd name="connsiteX5" fmla="*/ 918988 w 4372994"/>
              <a:gd name="connsiteY5" fmla="*/ 3738143 h 4138222"/>
              <a:gd name="connsiteX6" fmla="*/ 205861 w 4372994"/>
              <a:gd name="connsiteY6" fmla="*/ 2965662 h 4138222"/>
              <a:gd name="connsiteX7" fmla="*/ 60403 w 4372994"/>
              <a:gd name="connsiteY7" fmla="*/ 1485818 h 4138222"/>
              <a:gd name="connsiteX8" fmla="*/ 898165 w 4372994"/>
              <a:gd name="connsiteY8" fmla="*/ 606258 h 4138222"/>
              <a:gd name="connsiteX9" fmla="*/ 816235 w 4372994"/>
              <a:gd name="connsiteY9" fmla="*/ 0 h 4138222"/>
              <a:gd name="connsiteX0" fmla="*/ 816235 w 4372994"/>
              <a:gd name="connsiteY0" fmla="*/ 0 h 4138224"/>
              <a:gd name="connsiteX1" fmla="*/ 1454202 w 4372994"/>
              <a:gd name="connsiteY1" fmla="*/ 574434 h 4138224"/>
              <a:gd name="connsiteX2" fmla="*/ 4015228 w 4372994"/>
              <a:gd name="connsiteY2" fmla="*/ 1032218 h 4138224"/>
              <a:gd name="connsiteX3" fmla="*/ 4208394 w 4372994"/>
              <a:gd name="connsiteY3" fmla="*/ 3259401 h 4138224"/>
              <a:gd name="connsiteX4" fmla="*/ 3152706 w 4372994"/>
              <a:gd name="connsiteY4" fmla="*/ 4124957 h 4138224"/>
              <a:gd name="connsiteX5" fmla="*/ 918988 w 4372994"/>
              <a:gd name="connsiteY5" fmla="*/ 3738143 h 4138224"/>
              <a:gd name="connsiteX6" fmla="*/ 205861 w 4372994"/>
              <a:gd name="connsiteY6" fmla="*/ 2965662 h 4138224"/>
              <a:gd name="connsiteX7" fmla="*/ 60403 w 4372994"/>
              <a:gd name="connsiteY7" fmla="*/ 1485818 h 4138224"/>
              <a:gd name="connsiteX8" fmla="*/ 898165 w 4372994"/>
              <a:gd name="connsiteY8" fmla="*/ 606258 h 4138224"/>
              <a:gd name="connsiteX9" fmla="*/ 816235 w 4372994"/>
              <a:gd name="connsiteY9" fmla="*/ 0 h 4138224"/>
              <a:gd name="connsiteX0" fmla="*/ 810336 w 4367095"/>
              <a:gd name="connsiteY0" fmla="*/ 0 h 4138222"/>
              <a:gd name="connsiteX1" fmla="*/ 1448303 w 4367095"/>
              <a:gd name="connsiteY1" fmla="*/ 574434 h 4138222"/>
              <a:gd name="connsiteX2" fmla="*/ 4009329 w 4367095"/>
              <a:gd name="connsiteY2" fmla="*/ 1032218 h 4138222"/>
              <a:gd name="connsiteX3" fmla="*/ 4202495 w 4367095"/>
              <a:gd name="connsiteY3" fmla="*/ 3259401 h 4138222"/>
              <a:gd name="connsiteX4" fmla="*/ 3146807 w 4367095"/>
              <a:gd name="connsiteY4" fmla="*/ 4124957 h 4138222"/>
              <a:gd name="connsiteX5" fmla="*/ 913089 w 4367095"/>
              <a:gd name="connsiteY5" fmla="*/ 3738143 h 4138222"/>
              <a:gd name="connsiteX6" fmla="*/ 199962 w 4367095"/>
              <a:gd name="connsiteY6" fmla="*/ 2965662 h 4138222"/>
              <a:gd name="connsiteX7" fmla="*/ 54504 w 4367095"/>
              <a:gd name="connsiteY7" fmla="*/ 1485818 h 4138222"/>
              <a:gd name="connsiteX8" fmla="*/ 892266 w 4367095"/>
              <a:gd name="connsiteY8" fmla="*/ 606258 h 4138222"/>
              <a:gd name="connsiteX9" fmla="*/ 810336 w 4367095"/>
              <a:gd name="connsiteY9" fmla="*/ 0 h 4138222"/>
              <a:gd name="connsiteX0" fmla="*/ 814639 w 4371398"/>
              <a:gd name="connsiteY0" fmla="*/ 0 h 4138224"/>
              <a:gd name="connsiteX1" fmla="*/ 1452606 w 4371398"/>
              <a:gd name="connsiteY1" fmla="*/ 574434 h 4138224"/>
              <a:gd name="connsiteX2" fmla="*/ 4013632 w 4371398"/>
              <a:gd name="connsiteY2" fmla="*/ 1032218 h 4138224"/>
              <a:gd name="connsiteX3" fmla="*/ 4206798 w 4371398"/>
              <a:gd name="connsiteY3" fmla="*/ 3259401 h 4138224"/>
              <a:gd name="connsiteX4" fmla="*/ 3151110 w 4371398"/>
              <a:gd name="connsiteY4" fmla="*/ 4124957 h 4138224"/>
              <a:gd name="connsiteX5" fmla="*/ 917392 w 4371398"/>
              <a:gd name="connsiteY5" fmla="*/ 3738143 h 4138224"/>
              <a:gd name="connsiteX6" fmla="*/ 184820 w 4371398"/>
              <a:gd name="connsiteY6" fmla="*/ 2971263 h 4138224"/>
              <a:gd name="connsiteX7" fmla="*/ 58807 w 4371398"/>
              <a:gd name="connsiteY7" fmla="*/ 1485818 h 4138224"/>
              <a:gd name="connsiteX8" fmla="*/ 896569 w 4371398"/>
              <a:gd name="connsiteY8" fmla="*/ 606258 h 4138224"/>
              <a:gd name="connsiteX9" fmla="*/ 814639 w 4371398"/>
              <a:gd name="connsiteY9" fmla="*/ 0 h 4138224"/>
              <a:gd name="connsiteX0" fmla="*/ 824982 w 4381741"/>
              <a:gd name="connsiteY0" fmla="*/ 0 h 4138222"/>
              <a:gd name="connsiteX1" fmla="*/ 1462949 w 4381741"/>
              <a:gd name="connsiteY1" fmla="*/ 574434 h 4138222"/>
              <a:gd name="connsiteX2" fmla="*/ 4023975 w 4381741"/>
              <a:gd name="connsiteY2" fmla="*/ 1032218 h 4138222"/>
              <a:gd name="connsiteX3" fmla="*/ 4217141 w 4381741"/>
              <a:gd name="connsiteY3" fmla="*/ 3259401 h 4138222"/>
              <a:gd name="connsiteX4" fmla="*/ 3161453 w 4381741"/>
              <a:gd name="connsiteY4" fmla="*/ 4124957 h 4138222"/>
              <a:gd name="connsiteX5" fmla="*/ 927735 w 4381741"/>
              <a:gd name="connsiteY5" fmla="*/ 3738143 h 4138222"/>
              <a:gd name="connsiteX6" fmla="*/ 195163 w 4381741"/>
              <a:gd name="connsiteY6" fmla="*/ 2971263 h 4138222"/>
              <a:gd name="connsiteX7" fmla="*/ 69150 w 4381741"/>
              <a:gd name="connsiteY7" fmla="*/ 1485818 h 4138222"/>
              <a:gd name="connsiteX8" fmla="*/ 906912 w 4381741"/>
              <a:gd name="connsiteY8" fmla="*/ 606258 h 4138222"/>
              <a:gd name="connsiteX9" fmla="*/ 824982 w 4381741"/>
              <a:gd name="connsiteY9" fmla="*/ 0 h 4138222"/>
              <a:gd name="connsiteX0" fmla="*/ 824982 w 4385632"/>
              <a:gd name="connsiteY0" fmla="*/ 0 h 4138224"/>
              <a:gd name="connsiteX1" fmla="*/ 1462949 w 4385632"/>
              <a:gd name="connsiteY1" fmla="*/ 574434 h 4138224"/>
              <a:gd name="connsiteX2" fmla="*/ 4023975 w 4385632"/>
              <a:gd name="connsiteY2" fmla="*/ 1032218 h 4138224"/>
              <a:gd name="connsiteX3" fmla="*/ 4217141 w 4385632"/>
              <a:gd name="connsiteY3" fmla="*/ 3259401 h 4138224"/>
              <a:gd name="connsiteX4" fmla="*/ 3161453 w 4385632"/>
              <a:gd name="connsiteY4" fmla="*/ 4124957 h 4138224"/>
              <a:gd name="connsiteX5" fmla="*/ 927735 w 4385632"/>
              <a:gd name="connsiteY5" fmla="*/ 3738143 h 4138224"/>
              <a:gd name="connsiteX6" fmla="*/ 195163 w 4385632"/>
              <a:gd name="connsiteY6" fmla="*/ 2971263 h 4138224"/>
              <a:gd name="connsiteX7" fmla="*/ 69150 w 4385632"/>
              <a:gd name="connsiteY7" fmla="*/ 1485818 h 4138224"/>
              <a:gd name="connsiteX8" fmla="*/ 906912 w 4385632"/>
              <a:gd name="connsiteY8" fmla="*/ 606258 h 4138224"/>
              <a:gd name="connsiteX9" fmla="*/ 824982 w 4385632"/>
              <a:gd name="connsiteY9" fmla="*/ 0 h 4138224"/>
              <a:gd name="connsiteX0" fmla="*/ 832223 w 4392873"/>
              <a:gd name="connsiteY0" fmla="*/ 0 h 4138222"/>
              <a:gd name="connsiteX1" fmla="*/ 1470190 w 4392873"/>
              <a:gd name="connsiteY1" fmla="*/ 574434 h 4138222"/>
              <a:gd name="connsiteX2" fmla="*/ 4031216 w 4392873"/>
              <a:gd name="connsiteY2" fmla="*/ 1032218 h 4138222"/>
              <a:gd name="connsiteX3" fmla="*/ 4224382 w 4392873"/>
              <a:gd name="connsiteY3" fmla="*/ 3259401 h 4138222"/>
              <a:gd name="connsiteX4" fmla="*/ 3168694 w 4392873"/>
              <a:gd name="connsiteY4" fmla="*/ 4124957 h 4138222"/>
              <a:gd name="connsiteX5" fmla="*/ 934976 w 4392873"/>
              <a:gd name="connsiteY5" fmla="*/ 3738143 h 4138222"/>
              <a:gd name="connsiteX6" fmla="*/ 179579 w 4392873"/>
              <a:gd name="connsiteY6" fmla="*/ 3046439 h 4138222"/>
              <a:gd name="connsiteX7" fmla="*/ 76391 w 4392873"/>
              <a:gd name="connsiteY7" fmla="*/ 1485818 h 4138222"/>
              <a:gd name="connsiteX8" fmla="*/ 914153 w 4392873"/>
              <a:gd name="connsiteY8" fmla="*/ 606258 h 4138222"/>
              <a:gd name="connsiteX9" fmla="*/ 832223 w 4392873"/>
              <a:gd name="connsiteY9" fmla="*/ 0 h 4138222"/>
              <a:gd name="connsiteX0" fmla="*/ 823971 w 4384621"/>
              <a:gd name="connsiteY0" fmla="*/ 0 h 4138224"/>
              <a:gd name="connsiteX1" fmla="*/ 1461938 w 4384621"/>
              <a:gd name="connsiteY1" fmla="*/ 574434 h 4138224"/>
              <a:gd name="connsiteX2" fmla="*/ 4022964 w 4384621"/>
              <a:gd name="connsiteY2" fmla="*/ 1032218 h 4138224"/>
              <a:gd name="connsiteX3" fmla="*/ 4216130 w 4384621"/>
              <a:gd name="connsiteY3" fmla="*/ 3259401 h 4138224"/>
              <a:gd name="connsiteX4" fmla="*/ 3160442 w 4384621"/>
              <a:gd name="connsiteY4" fmla="*/ 4124957 h 4138224"/>
              <a:gd name="connsiteX5" fmla="*/ 926724 w 4384621"/>
              <a:gd name="connsiteY5" fmla="*/ 3738143 h 4138224"/>
              <a:gd name="connsiteX6" fmla="*/ 171327 w 4384621"/>
              <a:gd name="connsiteY6" fmla="*/ 3046439 h 4138224"/>
              <a:gd name="connsiteX7" fmla="*/ 68139 w 4384621"/>
              <a:gd name="connsiteY7" fmla="*/ 1485818 h 4138224"/>
              <a:gd name="connsiteX8" fmla="*/ 905901 w 4384621"/>
              <a:gd name="connsiteY8" fmla="*/ 606258 h 4138224"/>
              <a:gd name="connsiteX9" fmla="*/ 823971 w 4384621"/>
              <a:gd name="connsiteY9" fmla="*/ 0 h 4138224"/>
              <a:gd name="connsiteX0" fmla="*/ 806189 w 4366839"/>
              <a:gd name="connsiteY0" fmla="*/ 0 h 4138222"/>
              <a:gd name="connsiteX1" fmla="*/ 1444156 w 4366839"/>
              <a:gd name="connsiteY1" fmla="*/ 574434 h 4138222"/>
              <a:gd name="connsiteX2" fmla="*/ 4005182 w 4366839"/>
              <a:gd name="connsiteY2" fmla="*/ 1032218 h 4138222"/>
              <a:gd name="connsiteX3" fmla="*/ 4198348 w 4366839"/>
              <a:gd name="connsiteY3" fmla="*/ 3259401 h 4138222"/>
              <a:gd name="connsiteX4" fmla="*/ 3142660 w 4366839"/>
              <a:gd name="connsiteY4" fmla="*/ 4124957 h 4138222"/>
              <a:gd name="connsiteX5" fmla="*/ 908942 w 4366839"/>
              <a:gd name="connsiteY5" fmla="*/ 3738143 h 4138222"/>
              <a:gd name="connsiteX6" fmla="*/ 153545 w 4366839"/>
              <a:gd name="connsiteY6" fmla="*/ 3046439 h 4138222"/>
              <a:gd name="connsiteX7" fmla="*/ 50357 w 4366839"/>
              <a:gd name="connsiteY7" fmla="*/ 1485818 h 4138222"/>
              <a:gd name="connsiteX8" fmla="*/ 888119 w 4366839"/>
              <a:gd name="connsiteY8" fmla="*/ 606258 h 4138222"/>
              <a:gd name="connsiteX9" fmla="*/ 806189 w 4366839"/>
              <a:gd name="connsiteY9" fmla="*/ 0 h 4138222"/>
              <a:gd name="connsiteX0" fmla="*/ 806189 w 4366839"/>
              <a:gd name="connsiteY0" fmla="*/ 0 h 4138224"/>
              <a:gd name="connsiteX1" fmla="*/ 1444156 w 4366839"/>
              <a:gd name="connsiteY1" fmla="*/ 574434 h 4138224"/>
              <a:gd name="connsiteX2" fmla="*/ 4005182 w 4366839"/>
              <a:gd name="connsiteY2" fmla="*/ 1032218 h 4138224"/>
              <a:gd name="connsiteX3" fmla="*/ 4198348 w 4366839"/>
              <a:gd name="connsiteY3" fmla="*/ 3259401 h 4138224"/>
              <a:gd name="connsiteX4" fmla="*/ 3142660 w 4366839"/>
              <a:gd name="connsiteY4" fmla="*/ 4124957 h 4138224"/>
              <a:gd name="connsiteX5" fmla="*/ 908942 w 4366839"/>
              <a:gd name="connsiteY5" fmla="*/ 3738143 h 4138224"/>
              <a:gd name="connsiteX6" fmla="*/ 153545 w 4366839"/>
              <a:gd name="connsiteY6" fmla="*/ 3046439 h 4138224"/>
              <a:gd name="connsiteX7" fmla="*/ 50357 w 4366839"/>
              <a:gd name="connsiteY7" fmla="*/ 1485818 h 4138224"/>
              <a:gd name="connsiteX8" fmla="*/ 888119 w 4366839"/>
              <a:gd name="connsiteY8" fmla="*/ 606258 h 4138224"/>
              <a:gd name="connsiteX9" fmla="*/ 806189 w 4366839"/>
              <a:gd name="connsiteY9" fmla="*/ 0 h 4138224"/>
              <a:gd name="connsiteX0" fmla="*/ 756726 w 4317376"/>
              <a:gd name="connsiteY0" fmla="*/ 0 h 4138222"/>
              <a:gd name="connsiteX1" fmla="*/ 1394693 w 4317376"/>
              <a:gd name="connsiteY1" fmla="*/ 574434 h 4138222"/>
              <a:gd name="connsiteX2" fmla="*/ 3955719 w 4317376"/>
              <a:gd name="connsiteY2" fmla="*/ 1032218 h 4138222"/>
              <a:gd name="connsiteX3" fmla="*/ 4148885 w 4317376"/>
              <a:gd name="connsiteY3" fmla="*/ 3259401 h 4138222"/>
              <a:gd name="connsiteX4" fmla="*/ 3093197 w 4317376"/>
              <a:gd name="connsiteY4" fmla="*/ 4124957 h 4138222"/>
              <a:gd name="connsiteX5" fmla="*/ 859479 w 4317376"/>
              <a:gd name="connsiteY5" fmla="*/ 3738143 h 4138222"/>
              <a:gd name="connsiteX6" fmla="*/ 104082 w 4317376"/>
              <a:gd name="connsiteY6" fmla="*/ 3046439 h 4138222"/>
              <a:gd name="connsiteX7" fmla="*/ 894 w 4317376"/>
              <a:gd name="connsiteY7" fmla="*/ 1485818 h 4138222"/>
              <a:gd name="connsiteX8" fmla="*/ 838656 w 4317376"/>
              <a:gd name="connsiteY8" fmla="*/ 606258 h 4138222"/>
              <a:gd name="connsiteX9" fmla="*/ 756726 w 4317376"/>
              <a:gd name="connsiteY9" fmla="*/ 0 h 4138222"/>
              <a:gd name="connsiteX0" fmla="*/ 756726 w 4317376"/>
              <a:gd name="connsiteY0" fmla="*/ 0 h 4138224"/>
              <a:gd name="connsiteX1" fmla="*/ 1394693 w 4317376"/>
              <a:gd name="connsiteY1" fmla="*/ 574434 h 4138224"/>
              <a:gd name="connsiteX2" fmla="*/ 3955719 w 4317376"/>
              <a:gd name="connsiteY2" fmla="*/ 1032218 h 4138224"/>
              <a:gd name="connsiteX3" fmla="*/ 4148885 w 4317376"/>
              <a:gd name="connsiteY3" fmla="*/ 3259401 h 4138224"/>
              <a:gd name="connsiteX4" fmla="*/ 3093197 w 4317376"/>
              <a:gd name="connsiteY4" fmla="*/ 4124957 h 4138224"/>
              <a:gd name="connsiteX5" fmla="*/ 859479 w 4317376"/>
              <a:gd name="connsiteY5" fmla="*/ 3738143 h 4138224"/>
              <a:gd name="connsiteX6" fmla="*/ 219159 w 4317376"/>
              <a:gd name="connsiteY6" fmla="*/ 3144044 h 4138224"/>
              <a:gd name="connsiteX7" fmla="*/ 894 w 4317376"/>
              <a:gd name="connsiteY7" fmla="*/ 1485818 h 4138224"/>
              <a:gd name="connsiteX8" fmla="*/ 838656 w 4317376"/>
              <a:gd name="connsiteY8" fmla="*/ 606258 h 4138224"/>
              <a:gd name="connsiteX9" fmla="*/ 756726 w 4317376"/>
              <a:gd name="connsiteY9" fmla="*/ 0 h 4138224"/>
              <a:gd name="connsiteX0" fmla="*/ 756726 w 4317376"/>
              <a:gd name="connsiteY0" fmla="*/ 0 h 4138222"/>
              <a:gd name="connsiteX1" fmla="*/ 1394693 w 4317376"/>
              <a:gd name="connsiteY1" fmla="*/ 574434 h 4138222"/>
              <a:gd name="connsiteX2" fmla="*/ 3955719 w 4317376"/>
              <a:gd name="connsiteY2" fmla="*/ 1032218 h 4138222"/>
              <a:gd name="connsiteX3" fmla="*/ 4148885 w 4317376"/>
              <a:gd name="connsiteY3" fmla="*/ 3259401 h 4138222"/>
              <a:gd name="connsiteX4" fmla="*/ 3093197 w 4317376"/>
              <a:gd name="connsiteY4" fmla="*/ 4124957 h 4138222"/>
              <a:gd name="connsiteX5" fmla="*/ 859479 w 4317376"/>
              <a:gd name="connsiteY5" fmla="*/ 3738143 h 4138222"/>
              <a:gd name="connsiteX6" fmla="*/ 232580 w 4317376"/>
              <a:gd name="connsiteY6" fmla="*/ 3163758 h 4138222"/>
              <a:gd name="connsiteX7" fmla="*/ 894 w 4317376"/>
              <a:gd name="connsiteY7" fmla="*/ 1485818 h 4138222"/>
              <a:gd name="connsiteX8" fmla="*/ 838656 w 4317376"/>
              <a:gd name="connsiteY8" fmla="*/ 606258 h 4138222"/>
              <a:gd name="connsiteX9" fmla="*/ 756726 w 4317376"/>
              <a:gd name="connsiteY9" fmla="*/ 0 h 4138222"/>
              <a:gd name="connsiteX0" fmla="*/ 756726 w 4317376"/>
              <a:gd name="connsiteY0" fmla="*/ 0 h 4138731"/>
              <a:gd name="connsiteX1" fmla="*/ 1394693 w 4317376"/>
              <a:gd name="connsiteY1" fmla="*/ 574434 h 4138731"/>
              <a:gd name="connsiteX2" fmla="*/ 3955719 w 4317376"/>
              <a:gd name="connsiteY2" fmla="*/ 1032218 h 4138731"/>
              <a:gd name="connsiteX3" fmla="*/ 4148885 w 4317376"/>
              <a:gd name="connsiteY3" fmla="*/ 3259401 h 4138731"/>
              <a:gd name="connsiteX4" fmla="*/ 3093197 w 4317376"/>
              <a:gd name="connsiteY4" fmla="*/ 4124957 h 4138731"/>
              <a:gd name="connsiteX5" fmla="*/ 897522 w 4317376"/>
              <a:gd name="connsiteY5" fmla="*/ 3744330 h 4138731"/>
              <a:gd name="connsiteX6" fmla="*/ 232580 w 4317376"/>
              <a:gd name="connsiteY6" fmla="*/ 3163758 h 4138731"/>
              <a:gd name="connsiteX7" fmla="*/ 894 w 4317376"/>
              <a:gd name="connsiteY7" fmla="*/ 1485818 h 4138731"/>
              <a:gd name="connsiteX8" fmla="*/ 838656 w 4317376"/>
              <a:gd name="connsiteY8" fmla="*/ 606258 h 4138731"/>
              <a:gd name="connsiteX9" fmla="*/ 756726 w 4317376"/>
              <a:gd name="connsiteY9" fmla="*/ 0 h 4138731"/>
              <a:gd name="connsiteX0" fmla="*/ 756726 w 4317376"/>
              <a:gd name="connsiteY0" fmla="*/ 0 h 4138731"/>
              <a:gd name="connsiteX1" fmla="*/ 1394693 w 4317376"/>
              <a:gd name="connsiteY1" fmla="*/ 574434 h 4138731"/>
              <a:gd name="connsiteX2" fmla="*/ 3955719 w 4317376"/>
              <a:gd name="connsiteY2" fmla="*/ 1032218 h 4138731"/>
              <a:gd name="connsiteX3" fmla="*/ 4148885 w 4317376"/>
              <a:gd name="connsiteY3" fmla="*/ 3259401 h 4138731"/>
              <a:gd name="connsiteX4" fmla="*/ 3093197 w 4317376"/>
              <a:gd name="connsiteY4" fmla="*/ 4124957 h 4138731"/>
              <a:gd name="connsiteX5" fmla="*/ 897522 w 4317376"/>
              <a:gd name="connsiteY5" fmla="*/ 3744330 h 4138731"/>
              <a:gd name="connsiteX6" fmla="*/ 232580 w 4317376"/>
              <a:gd name="connsiteY6" fmla="*/ 3163758 h 4138731"/>
              <a:gd name="connsiteX7" fmla="*/ 894 w 4317376"/>
              <a:gd name="connsiteY7" fmla="*/ 1485818 h 4138731"/>
              <a:gd name="connsiteX8" fmla="*/ 838656 w 4317376"/>
              <a:gd name="connsiteY8" fmla="*/ 606258 h 4138731"/>
              <a:gd name="connsiteX9" fmla="*/ 756726 w 4317376"/>
              <a:gd name="connsiteY9" fmla="*/ 0 h 4138731"/>
              <a:gd name="connsiteX0" fmla="*/ 763583 w 4324233"/>
              <a:gd name="connsiteY0" fmla="*/ 0 h 4138731"/>
              <a:gd name="connsiteX1" fmla="*/ 1401550 w 4324233"/>
              <a:gd name="connsiteY1" fmla="*/ 574434 h 4138731"/>
              <a:gd name="connsiteX2" fmla="*/ 3962576 w 4324233"/>
              <a:gd name="connsiteY2" fmla="*/ 1032218 h 4138731"/>
              <a:gd name="connsiteX3" fmla="*/ 4155742 w 4324233"/>
              <a:gd name="connsiteY3" fmla="*/ 3259401 h 4138731"/>
              <a:gd name="connsiteX4" fmla="*/ 3100054 w 4324233"/>
              <a:gd name="connsiteY4" fmla="*/ 4124957 h 4138731"/>
              <a:gd name="connsiteX5" fmla="*/ 904379 w 4324233"/>
              <a:gd name="connsiteY5" fmla="*/ 3744330 h 4138731"/>
              <a:gd name="connsiteX6" fmla="*/ 239437 w 4324233"/>
              <a:gd name="connsiteY6" fmla="*/ 3163758 h 4138731"/>
              <a:gd name="connsiteX7" fmla="*/ 881 w 4324233"/>
              <a:gd name="connsiteY7" fmla="*/ 1528534 h 4138731"/>
              <a:gd name="connsiteX8" fmla="*/ 845513 w 4324233"/>
              <a:gd name="connsiteY8" fmla="*/ 606258 h 4138731"/>
              <a:gd name="connsiteX9" fmla="*/ 763583 w 4324233"/>
              <a:gd name="connsiteY9" fmla="*/ 0 h 4138731"/>
              <a:gd name="connsiteX0" fmla="*/ 763583 w 4324233"/>
              <a:gd name="connsiteY0" fmla="*/ 0 h 4138731"/>
              <a:gd name="connsiteX1" fmla="*/ 1401550 w 4324233"/>
              <a:gd name="connsiteY1" fmla="*/ 574434 h 4138731"/>
              <a:gd name="connsiteX2" fmla="*/ 3962576 w 4324233"/>
              <a:gd name="connsiteY2" fmla="*/ 1032218 h 4138731"/>
              <a:gd name="connsiteX3" fmla="*/ 4155742 w 4324233"/>
              <a:gd name="connsiteY3" fmla="*/ 3259401 h 4138731"/>
              <a:gd name="connsiteX4" fmla="*/ 3100054 w 4324233"/>
              <a:gd name="connsiteY4" fmla="*/ 4124957 h 4138731"/>
              <a:gd name="connsiteX5" fmla="*/ 904379 w 4324233"/>
              <a:gd name="connsiteY5" fmla="*/ 3744330 h 4138731"/>
              <a:gd name="connsiteX6" fmla="*/ 239437 w 4324233"/>
              <a:gd name="connsiteY6" fmla="*/ 3163758 h 4138731"/>
              <a:gd name="connsiteX7" fmla="*/ 881 w 4324233"/>
              <a:gd name="connsiteY7" fmla="*/ 1528534 h 4138731"/>
              <a:gd name="connsiteX8" fmla="*/ 845513 w 4324233"/>
              <a:gd name="connsiteY8" fmla="*/ 606258 h 4138731"/>
              <a:gd name="connsiteX9" fmla="*/ 763583 w 4324233"/>
              <a:gd name="connsiteY9" fmla="*/ 0 h 4138731"/>
              <a:gd name="connsiteX0" fmla="*/ 763706 w 4324356"/>
              <a:gd name="connsiteY0" fmla="*/ 0 h 4138731"/>
              <a:gd name="connsiteX1" fmla="*/ 1401673 w 4324356"/>
              <a:gd name="connsiteY1" fmla="*/ 574434 h 4138731"/>
              <a:gd name="connsiteX2" fmla="*/ 3962699 w 4324356"/>
              <a:gd name="connsiteY2" fmla="*/ 1032218 h 4138731"/>
              <a:gd name="connsiteX3" fmla="*/ 4155865 w 4324356"/>
              <a:gd name="connsiteY3" fmla="*/ 3259401 h 4138731"/>
              <a:gd name="connsiteX4" fmla="*/ 3100177 w 4324356"/>
              <a:gd name="connsiteY4" fmla="*/ 4124957 h 4138731"/>
              <a:gd name="connsiteX5" fmla="*/ 904502 w 4324356"/>
              <a:gd name="connsiteY5" fmla="*/ 3744330 h 4138731"/>
              <a:gd name="connsiteX6" fmla="*/ 239560 w 4324356"/>
              <a:gd name="connsiteY6" fmla="*/ 3163758 h 4138731"/>
              <a:gd name="connsiteX7" fmla="*/ 1004 w 4324356"/>
              <a:gd name="connsiteY7" fmla="*/ 1528534 h 4138731"/>
              <a:gd name="connsiteX8" fmla="*/ 845636 w 4324356"/>
              <a:gd name="connsiteY8" fmla="*/ 606258 h 4138731"/>
              <a:gd name="connsiteX9" fmla="*/ 763706 w 4324356"/>
              <a:gd name="connsiteY9" fmla="*/ 0 h 4138731"/>
              <a:gd name="connsiteX0" fmla="*/ 763710 w 4324360"/>
              <a:gd name="connsiteY0" fmla="*/ 0 h 4138731"/>
              <a:gd name="connsiteX1" fmla="*/ 1401677 w 4324360"/>
              <a:gd name="connsiteY1" fmla="*/ 574434 h 4138731"/>
              <a:gd name="connsiteX2" fmla="*/ 3962703 w 4324360"/>
              <a:gd name="connsiteY2" fmla="*/ 1032218 h 4138731"/>
              <a:gd name="connsiteX3" fmla="*/ 4155869 w 4324360"/>
              <a:gd name="connsiteY3" fmla="*/ 3259401 h 4138731"/>
              <a:gd name="connsiteX4" fmla="*/ 3100181 w 4324360"/>
              <a:gd name="connsiteY4" fmla="*/ 4124957 h 4138731"/>
              <a:gd name="connsiteX5" fmla="*/ 904506 w 4324360"/>
              <a:gd name="connsiteY5" fmla="*/ 3744330 h 4138731"/>
              <a:gd name="connsiteX6" fmla="*/ 239564 w 4324360"/>
              <a:gd name="connsiteY6" fmla="*/ 3163758 h 4138731"/>
              <a:gd name="connsiteX7" fmla="*/ 1008 w 4324360"/>
              <a:gd name="connsiteY7" fmla="*/ 1528534 h 4138731"/>
              <a:gd name="connsiteX8" fmla="*/ 845640 w 4324360"/>
              <a:gd name="connsiteY8" fmla="*/ 606258 h 4138731"/>
              <a:gd name="connsiteX9" fmla="*/ 763710 w 4324360"/>
              <a:gd name="connsiteY9" fmla="*/ 0 h 4138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24360" h="4138731">
                <a:moveTo>
                  <a:pt x="763710" y="0"/>
                </a:moveTo>
                <a:cubicBezTo>
                  <a:pt x="835632" y="58905"/>
                  <a:pt x="1258100" y="357725"/>
                  <a:pt x="1401677" y="574434"/>
                </a:cubicBezTo>
                <a:cubicBezTo>
                  <a:pt x="1557398" y="585526"/>
                  <a:pt x="3503671" y="584724"/>
                  <a:pt x="3962703" y="1032218"/>
                </a:cubicBezTo>
                <a:cubicBezTo>
                  <a:pt x="4421735" y="1479712"/>
                  <a:pt x="4393755" y="2068459"/>
                  <a:pt x="4155869" y="3259401"/>
                </a:cubicBezTo>
                <a:cubicBezTo>
                  <a:pt x="4006903" y="3825365"/>
                  <a:pt x="3642075" y="4044135"/>
                  <a:pt x="3100181" y="4124957"/>
                </a:cubicBezTo>
                <a:cubicBezTo>
                  <a:pt x="2558287" y="4205779"/>
                  <a:pt x="1639845" y="3911670"/>
                  <a:pt x="904506" y="3744330"/>
                </a:cubicBezTo>
                <a:cubicBezTo>
                  <a:pt x="600271" y="3642054"/>
                  <a:pt x="464613" y="3557214"/>
                  <a:pt x="239564" y="3163758"/>
                </a:cubicBezTo>
                <a:cubicBezTo>
                  <a:pt x="75461" y="2876879"/>
                  <a:pt x="40807" y="2193725"/>
                  <a:pt x="1008" y="1528534"/>
                </a:cubicBezTo>
                <a:cubicBezTo>
                  <a:pt x="-24451" y="805482"/>
                  <a:pt x="437089" y="647961"/>
                  <a:pt x="845640" y="606258"/>
                </a:cubicBezTo>
                <a:cubicBezTo>
                  <a:pt x="845640" y="606258"/>
                  <a:pt x="854014" y="343114"/>
                  <a:pt x="763710" y="0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01996C-51AA-C3EE-C7E2-AA9A6D56D1BC}"/>
              </a:ext>
            </a:extLst>
          </p:cNvPr>
          <p:cNvSpPr txBox="1"/>
          <p:nvPr/>
        </p:nvSpPr>
        <p:spPr>
          <a:xfrm>
            <a:off x="3910208" y="6112702"/>
            <a:ext cx="843210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#</a:t>
            </a:r>
            <a:r>
              <a:rPr lang="ru-RU" sz="2400" dirty="0" smtClean="0">
                <a:solidFill>
                  <a:srgbClr val="002060"/>
                </a:solidFill>
              </a:rPr>
              <a:t>РодительскоеСобрание43  </a:t>
            </a:r>
            <a:r>
              <a:rPr lang="ru-RU" sz="2400" dirty="0">
                <a:solidFill>
                  <a:srgbClr val="002060"/>
                </a:solidFill>
              </a:rPr>
              <a:t>#ГодПедагогаНаставника43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s://cloud.mpcenter.ru/d/s/s6l5hP5UsTCfqvYj587jr5Dy5fExolnm/webapi/entry.cgi/%D0%BB%D0%BE%D0%B3%D0%BE%D1%82%D0%B8%D0%BF%20%D0%93%D0%BE%D0%B4%D0%B0%20%D0%BF%D0%B5%D0%B4%D0%B0%D0%B3%D0%BE%D0%B3%D0%B0%20%D0%B8%20%D0%BD%D0%B0%D1%81%D1%82%D0%B0%D0%B2%D0%BD%D0%B8%D0%BA%D0%B0_%D0%97%D0%BE%D0%BB%D0%BE%D1%82%D0%BE%D0%B9.png?api=SYNO.SynologyDrive.Files&amp;method=download&amp;version=2&amp;files=%5B%22id%3A732857342837699564%22%5D&amp;force_download=false&amp;sharing_token=%222ran.kL9S2WWEtDvZobC_RWLJSl04.dnRhf4S4sVTn2ivsTq7D4i6ERiyzXQETNjDn.xWE7xYWNK0f5F4TnGbHpVywsETW.fSnrhdsebXhRT_Gpm6BIRW9_0ZFB8toSS82HsupEepAGrtY3YzuCk2xExSilWnwOIHlh8.wHF5mRYF.0Tq3Kw7YTwoX6j2BYDojCSCJNq1DCb0MqcPHM74qwq5q0W6wzbYTNEiCnOEK1OOjrNcByzqJLh%22&amp;_dc=168026335529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6797" y="112010"/>
            <a:ext cx="9633638" cy="7420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0B80D39A-0BA2-4F75-B566-6236661898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D1DE4653-4C0D-4C98-9FD1-95AD4A0C67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49824" flipH="1">
            <a:off x="4803301" y="377320"/>
            <a:ext cx="6912706" cy="5902624"/>
          </a:xfrm>
          <a:custGeom>
            <a:avLst/>
            <a:gdLst>
              <a:gd name="connsiteX0" fmla="*/ 1289525 w 6745768"/>
              <a:gd name="connsiteY0" fmla="*/ 2301903 h 2794242"/>
              <a:gd name="connsiteX1" fmla="*/ 182620 w 6745768"/>
              <a:gd name="connsiteY1" fmla="*/ 1797161 h 2794242"/>
              <a:gd name="connsiteX2" fmla="*/ 12857 w 6745768"/>
              <a:gd name="connsiteY2" fmla="*/ 794567 h 2794242"/>
              <a:gd name="connsiteX3" fmla="*/ 697283 w 6745768"/>
              <a:gd name="connsiteY3" fmla="*/ 56263 h 2794242"/>
              <a:gd name="connsiteX4" fmla="*/ 6042476 w 6745768"/>
              <a:gd name="connsiteY4" fmla="*/ 156302 h 2794242"/>
              <a:gd name="connsiteX5" fmla="*/ 6744264 w 6745768"/>
              <a:gd name="connsiteY5" fmla="*/ 865255 h 2794242"/>
              <a:gd name="connsiteX6" fmla="*/ 6299463 w 6745768"/>
              <a:gd name="connsiteY6" fmla="*/ 2129659 h 2794242"/>
              <a:gd name="connsiteX7" fmla="*/ 1843321 w 6745768"/>
              <a:gd name="connsiteY7" fmla="*/ 2302040 h 2794242"/>
              <a:gd name="connsiteX8" fmla="*/ 1297241 w 6745768"/>
              <a:gd name="connsiteY8" fmla="*/ 2794243 h 2794242"/>
              <a:gd name="connsiteX9" fmla="*/ 1289525 w 6745768"/>
              <a:gd name="connsiteY9" fmla="*/ 2301903 h 2794242"/>
              <a:gd name="connsiteX0" fmla="*/ 1289525 w 6745768"/>
              <a:gd name="connsiteY0" fmla="*/ 2301903 h 2633547"/>
              <a:gd name="connsiteX1" fmla="*/ 182620 w 6745768"/>
              <a:gd name="connsiteY1" fmla="*/ 1797161 h 2633547"/>
              <a:gd name="connsiteX2" fmla="*/ 12857 w 6745768"/>
              <a:gd name="connsiteY2" fmla="*/ 794567 h 2633547"/>
              <a:gd name="connsiteX3" fmla="*/ 697283 w 6745768"/>
              <a:gd name="connsiteY3" fmla="*/ 56263 h 2633547"/>
              <a:gd name="connsiteX4" fmla="*/ 6042476 w 6745768"/>
              <a:gd name="connsiteY4" fmla="*/ 156302 h 2633547"/>
              <a:gd name="connsiteX5" fmla="*/ 6744264 w 6745768"/>
              <a:gd name="connsiteY5" fmla="*/ 865255 h 2633547"/>
              <a:gd name="connsiteX6" fmla="*/ 6299463 w 6745768"/>
              <a:gd name="connsiteY6" fmla="*/ 2129659 h 2633547"/>
              <a:gd name="connsiteX7" fmla="*/ 1843321 w 6745768"/>
              <a:gd name="connsiteY7" fmla="*/ 2302040 h 2633547"/>
              <a:gd name="connsiteX8" fmla="*/ 1297241 w 6745768"/>
              <a:gd name="connsiteY8" fmla="*/ 2633547 h 2633547"/>
              <a:gd name="connsiteX9" fmla="*/ 1289525 w 6745768"/>
              <a:gd name="connsiteY9" fmla="*/ 2301903 h 2633547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6299463 w 6745768"/>
              <a:gd name="connsiteY6" fmla="*/ 2129659 h 2588909"/>
              <a:gd name="connsiteX7" fmla="*/ 1843321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6299463 w 6745768"/>
              <a:gd name="connsiteY6" fmla="*/ 2129659 h 2588909"/>
              <a:gd name="connsiteX7" fmla="*/ 1843321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813483"/>
              <a:gd name="connsiteY0" fmla="*/ 2301903 h 2588909"/>
              <a:gd name="connsiteX1" fmla="*/ 182620 w 6813483"/>
              <a:gd name="connsiteY1" fmla="*/ 1797161 h 2588909"/>
              <a:gd name="connsiteX2" fmla="*/ 12857 w 6813483"/>
              <a:gd name="connsiteY2" fmla="*/ 794567 h 2588909"/>
              <a:gd name="connsiteX3" fmla="*/ 697283 w 6813483"/>
              <a:gd name="connsiteY3" fmla="*/ 56263 h 2588909"/>
              <a:gd name="connsiteX4" fmla="*/ 6042476 w 6813483"/>
              <a:gd name="connsiteY4" fmla="*/ 156302 h 2588909"/>
              <a:gd name="connsiteX5" fmla="*/ 6744264 w 6813483"/>
              <a:gd name="connsiteY5" fmla="*/ 865255 h 2588909"/>
              <a:gd name="connsiteX6" fmla="*/ 6299463 w 6813483"/>
              <a:gd name="connsiteY6" fmla="*/ 2129659 h 2588909"/>
              <a:gd name="connsiteX7" fmla="*/ 1855346 w 6813483"/>
              <a:gd name="connsiteY7" fmla="*/ 2302040 h 2588909"/>
              <a:gd name="connsiteX8" fmla="*/ 1321290 w 6813483"/>
              <a:gd name="connsiteY8" fmla="*/ 2588909 h 2588909"/>
              <a:gd name="connsiteX9" fmla="*/ 1289525 w 6813483"/>
              <a:gd name="connsiteY9" fmla="*/ 2301903 h 2588909"/>
              <a:gd name="connsiteX0" fmla="*/ 1289525 w 6813483"/>
              <a:gd name="connsiteY0" fmla="*/ 2301903 h 2588909"/>
              <a:gd name="connsiteX1" fmla="*/ 182620 w 6813483"/>
              <a:gd name="connsiteY1" fmla="*/ 1797161 h 2588909"/>
              <a:gd name="connsiteX2" fmla="*/ 12857 w 6813483"/>
              <a:gd name="connsiteY2" fmla="*/ 794567 h 2588909"/>
              <a:gd name="connsiteX3" fmla="*/ 697283 w 6813483"/>
              <a:gd name="connsiteY3" fmla="*/ 56263 h 2588909"/>
              <a:gd name="connsiteX4" fmla="*/ 6042476 w 6813483"/>
              <a:gd name="connsiteY4" fmla="*/ 156302 h 2588909"/>
              <a:gd name="connsiteX5" fmla="*/ 6744264 w 6813483"/>
              <a:gd name="connsiteY5" fmla="*/ 865255 h 2588909"/>
              <a:gd name="connsiteX6" fmla="*/ 6299463 w 6813483"/>
              <a:gd name="connsiteY6" fmla="*/ 2129659 h 2588909"/>
              <a:gd name="connsiteX7" fmla="*/ 1855346 w 6813483"/>
              <a:gd name="connsiteY7" fmla="*/ 2302040 h 2588909"/>
              <a:gd name="connsiteX8" fmla="*/ 1321290 w 6813483"/>
              <a:gd name="connsiteY8" fmla="*/ 2588909 h 2588909"/>
              <a:gd name="connsiteX9" fmla="*/ 1289525 w 6813483"/>
              <a:gd name="connsiteY9" fmla="*/ 2301903 h 2588909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6046952 w 6745768"/>
              <a:gd name="connsiteY6" fmla="*/ 2129659 h 2588909"/>
              <a:gd name="connsiteX7" fmla="*/ 1855346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5926709 w 6745768"/>
              <a:gd name="connsiteY6" fmla="*/ 2129659 h 2588909"/>
              <a:gd name="connsiteX7" fmla="*/ 1855346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745768"/>
              <a:gd name="connsiteY0" fmla="*/ 2301903 h 2555846"/>
              <a:gd name="connsiteX1" fmla="*/ 182620 w 6745768"/>
              <a:gd name="connsiteY1" fmla="*/ 1797161 h 2555846"/>
              <a:gd name="connsiteX2" fmla="*/ 12857 w 6745768"/>
              <a:gd name="connsiteY2" fmla="*/ 794567 h 2555846"/>
              <a:gd name="connsiteX3" fmla="*/ 697283 w 6745768"/>
              <a:gd name="connsiteY3" fmla="*/ 56263 h 2555846"/>
              <a:gd name="connsiteX4" fmla="*/ 6042476 w 6745768"/>
              <a:gd name="connsiteY4" fmla="*/ 156302 h 2555846"/>
              <a:gd name="connsiteX5" fmla="*/ 6744264 w 6745768"/>
              <a:gd name="connsiteY5" fmla="*/ 865255 h 2555846"/>
              <a:gd name="connsiteX6" fmla="*/ 5926709 w 6745768"/>
              <a:gd name="connsiteY6" fmla="*/ 2129659 h 2555846"/>
              <a:gd name="connsiteX7" fmla="*/ 1855346 w 6745768"/>
              <a:gd name="connsiteY7" fmla="*/ 2302040 h 2555846"/>
              <a:gd name="connsiteX8" fmla="*/ 1321290 w 6745768"/>
              <a:gd name="connsiteY8" fmla="*/ 2555846 h 2555846"/>
              <a:gd name="connsiteX9" fmla="*/ 1289525 w 6745768"/>
              <a:gd name="connsiteY9" fmla="*/ 2301903 h 2555846"/>
              <a:gd name="connsiteX0" fmla="*/ 1289525 w 6745768"/>
              <a:gd name="connsiteY0" fmla="*/ 2301903 h 2555846"/>
              <a:gd name="connsiteX1" fmla="*/ 182620 w 6745768"/>
              <a:gd name="connsiteY1" fmla="*/ 1797161 h 2555846"/>
              <a:gd name="connsiteX2" fmla="*/ 12857 w 6745768"/>
              <a:gd name="connsiteY2" fmla="*/ 794567 h 2555846"/>
              <a:gd name="connsiteX3" fmla="*/ 697283 w 6745768"/>
              <a:gd name="connsiteY3" fmla="*/ 56263 h 2555846"/>
              <a:gd name="connsiteX4" fmla="*/ 6042476 w 6745768"/>
              <a:gd name="connsiteY4" fmla="*/ 156302 h 2555846"/>
              <a:gd name="connsiteX5" fmla="*/ 6744264 w 6745768"/>
              <a:gd name="connsiteY5" fmla="*/ 865255 h 2555846"/>
              <a:gd name="connsiteX6" fmla="*/ 5926709 w 6745768"/>
              <a:gd name="connsiteY6" fmla="*/ 2129659 h 2555846"/>
              <a:gd name="connsiteX7" fmla="*/ 1855346 w 6745768"/>
              <a:gd name="connsiteY7" fmla="*/ 2302040 h 2555846"/>
              <a:gd name="connsiteX8" fmla="*/ 1321290 w 6745768"/>
              <a:gd name="connsiteY8" fmla="*/ 2555846 h 2555846"/>
              <a:gd name="connsiteX9" fmla="*/ 1289525 w 6745768"/>
              <a:gd name="connsiteY9" fmla="*/ 2301903 h 2555846"/>
              <a:gd name="connsiteX0" fmla="*/ 1289525 w 6745768"/>
              <a:gd name="connsiteY0" fmla="*/ 2301903 h 2522783"/>
              <a:gd name="connsiteX1" fmla="*/ 182620 w 6745768"/>
              <a:gd name="connsiteY1" fmla="*/ 1797161 h 2522783"/>
              <a:gd name="connsiteX2" fmla="*/ 12857 w 6745768"/>
              <a:gd name="connsiteY2" fmla="*/ 794567 h 2522783"/>
              <a:gd name="connsiteX3" fmla="*/ 697283 w 6745768"/>
              <a:gd name="connsiteY3" fmla="*/ 56263 h 2522783"/>
              <a:gd name="connsiteX4" fmla="*/ 6042476 w 6745768"/>
              <a:gd name="connsiteY4" fmla="*/ 156302 h 2522783"/>
              <a:gd name="connsiteX5" fmla="*/ 6744264 w 6745768"/>
              <a:gd name="connsiteY5" fmla="*/ 865255 h 2522783"/>
              <a:gd name="connsiteX6" fmla="*/ 5926709 w 6745768"/>
              <a:gd name="connsiteY6" fmla="*/ 2129659 h 2522783"/>
              <a:gd name="connsiteX7" fmla="*/ 1855346 w 6745768"/>
              <a:gd name="connsiteY7" fmla="*/ 2302040 h 2522783"/>
              <a:gd name="connsiteX8" fmla="*/ 1303420 w 6745768"/>
              <a:gd name="connsiteY8" fmla="*/ 2522783 h 2522783"/>
              <a:gd name="connsiteX9" fmla="*/ 1289525 w 6745768"/>
              <a:gd name="connsiteY9" fmla="*/ 2301903 h 2522783"/>
              <a:gd name="connsiteX0" fmla="*/ 1289525 w 6745768"/>
              <a:gd name="connsiteY0" fmla="*/ 2301903 h 2522783"/>
              <a:gd name="connsiteX1" fmla="*/ 182620 w 6745768"/>
              <a:gd name="connsiteY1" fmla="*/ 1797161 h 2522783"/>
              <a:gd name="connsiteX2" fmla="*/ 12857 w 6745768"/>
              <a:gd name="connsiteY2" fmla="*/ 794567 h 2522783"/>
              <a:gd name="connsiteX3" fmla="*/ 697283 w 6745768"/>
              <a:gd name="connsiteY3" fmla="*/ 56263 h 2522783"/>
              <a:gd name="connsiteX4" fmla="*/ 6042476 w 6745768"/>
              <a:gd name="connsiteY4" fmla="*/ 156302 h 2522783"/>
              <a:gd name="connsiteX5" fmla="*/ 6744264 w 6745768"/>
              <a:gd name="connsiteY5" fmla="*/ 865255 h 2522783"/>
              <a:gd name="connsiteX6" fmla="*/ 5926709 w 6745768"/>
              <a:gd name="connsiteY6" fmla="*/ 2129659 h 2522783"/>
              <a:gd name="connsiteX7" fmla="*/ 1855346 w 6745768"/>
              <a:gd name="connsiteY7" fmla="*/ 2302040 h 2522783"/>
              <a:gd name="connsiteX8" fmla="*/ 1303420 w 6745768"/>
              <a:gd name="connsiteY8" fmla="*/ 2522783 h 2522783"/>
              <a:gd name="connsiteX9" fmla="*/ 1289525 w 6745768"/>
              <a:gd name="connsiteY9" fmla="*/ 2301903 h 2522783"/>
              <a:gd name="connsiteX0" fmla="*/ 1289525 w 6745768"/>
              <a:gd name="connsiteY0" fmla="*/ 2301903 h 2522783"/>
              <a:gd name="connsiteX1" fmla="*/ 182620 w 6745768"/>
              <a:gd name="connsiteY1" fmla="*/ 1797161 h 2522783"/>
              <a:gd name="connsiteX2" fmla="*/ 12857 w 6745768"/>
              <a:gd name="connsiteY2" fmla="*/ 794567 h 2522783"/>
              <a:gd name="connsiteX3" fmla="*/ 697283 w 6745768"/>
              <a:gd name="connsiteY3" fmla="*/ 56263 h 2522783"/>
              <a:gd name="connsiteX4" fmla="*/ 6042476 w 6745768"/>
              <a:gd name="connsiteY4" fmla="*/ 156302 h 2522783"/>
              <a:gd name="connsiteX5" fmla="*/ 6744264 w 6745768"/>
              <a:gd name="connsiteY5" fmla="*/ 865255 h 2522783"/>
              <a:gd name="connsiteX6" fmla="*/ 5926709 w 6745768"/>
              <a:gd name="connsiteY6" fmla="*/ 2129659 h 2522783"/>
              <a:gd name="connsiteX7" fmla="*/ 2018095 w 6745768"/>
              <a:gd name="connsiteY7" fmla="*/ 2302040 h 2522783"/>
              <a:gd name="connsiteX8" fmla="*/ 1303420 w 6745768"/>
              <a:gd name="connsiteY8" fmla="*/ 2522783 h 2522783"/>
              <a:gd name="connsiteX9" fmla="*/ 1289525 w 6745768"/>
              <a:gd name="connsiteY9" fmla="*/ 2301903 h 2522783"/>
              <a:gd name="connsiteX0" fmla="*/ 1289525 w 6745768"/>
              <a:gd name="connsiteY0" fmla="*/ 2301903 h 2502083"/>
              <a:gd name="connsiteX1" fmla="*/ 182620 w 6745768"/>
              <a:gd name="connsiteY1" fmla="*/ 1797161 h 2502083"/>
              <a:gd name="connsiteX2" fmla="*/ 12857 w 6745768"/>
              <a:gd name="connsiteY2" fmla="*/ 794567 h 2502083"/>
              <a:gd name="connsiteX3" fmla="*/ 697283 w 6745768"/>
              <a:gd name="connsiteY3" fmla="*/ 56263 h 2502083"/>
              <a:gd name="connsiteX4" fmla="*/ 6042476 w 6745768"/>
              <a:gd name="connsiteY4" fmla="*/ 156302 h 2502083"/>
              <a:gd name="connsiteX5" fmla="*/ 6744264 w 6745768"/>
              <a:gd name="connsiteY5" fmla="*/ 865255 h 2502083"/>
              <a:gd name="connsiteX6" fmla="*/ 5926709 w 6745768"/>
              <a:gd name="connsiteY6" fmla="*/ 2129659 h 2502083"/>
              <a:gd name="connsiteX7" fmla="*/ 2018095 w 6745768"/>
              <a:gd name="connsiteY7" fmla="*/ 2302040 h 2502083"/>
              <a:gd name="connsiteX8" fmla="*/ 1303420 w 6745768"/>
              <a:gd name="connsiteY8" fmla="*/ 2502083 h 2502083"/>
              <a:gd name="connsiteX9" fmla="*/ 1289525 w 6745768"/>
              <a:gd name="connsiteY9" fmla="*/ 2301903 h 2502083"/>
              <a:gd name="connsiteX0" fmla="*/ 1198511 w 6749690"/>
              <a:gd name="connsiteY0" fmla="*/ 2291553 h 2502083"/>
              <a:gd name="connsiteX1" fmla="*/ 186542 w 6749690"/>
              <a:gd name="connsiteY1" fmla="*/ 1797161 h 2502083"/>
              <a:gd name="connsiteX2" fmla="*/ 16779 w 6749690"/>
              <a:gd name="connsiteY2" fmla="*/ 794567 h 2502083"/>
              <a:gd name="connsiteX3" fmla="*/ 701205 w 6749690"/>
              <a:gd name="connsiteY3" fmla="*/ 56263 h 2502083"/>
              <a:gd name="connsiteX4" fmla="*/ 6046398 w 6749690"/>
              <a:gd name="connsiteY4" fmla="*/ 156302 h 2502083"/>
              <a:gd name="connsiteX5" fmla="*/ 6748186 w 6749690"/>
              <a:gd name="connsiteY5" fmla="*/ 865255 h 2502083"/>
              <a:gd name="connsiteX6" fmla="*/ 5930631 w 6749690"/>
              <a:gd name="connsiteY6" fmla="*/ 2129659 h 2502083"/>
              <a:gd name="connsiteX7" fmla="*/ 2022017 w 6749690"/>
              <a:gd name="connsiteY7" fmla="*/ 2302040 h 2502083"/>
              <a:gd name="connsiteX8" fmla="*/ 1307342 w 6749690"/>
              <a:gd name="connsiteY8" fmla="*/ 2502083 h 2502083"/>
              <a:gd name="connsiteX9" fmla="*/ 1198511 w 6749690"/>
              <a:gd name="connsiteY9" fmla="*/ 2291553 h 2502083"/>
              <a:gd name="connsiteX0" fmla="*/ 1198511 w 6749690"/>
              <a:gd name="connsiteY0" fmla="*/ 2291553 h 2502083"/>
              <a:gd name="connsiteX1" fmla="*/ 186542 w 6749690"/>
              <a:gd name="connsiteY1" fmla="*/ 1797161 h 2502083"/>
              <a:gd name="connsiteX2" fmla="*/ 16779 w 6749690"/>
              <a:gd name="connsiteY2" fmla="*/ 794567 h 2502083"/>
              <a:gd name="connsiteX3" fmla="*/ 701205 w 6749690"/>
              <a:gd name="connsiteY3" fmla="*/ 56263 h 2502083"/>
              <a:gd name="connsiteX4" fmla="*/ 6046398 w 6749690"/>
              <a:gd name="connsiteY4" fmla="*/ 156302 h 2502083"/>
              <a:gd name="connsiteX5" fmla="*/ 6748186 w 6749690"/>
              <a:gd name="connsiteY5" fmla="*/ 865255 h 2502083"/>
              <a:gd name="connsiteX6" fmla="*/ 5930631 w 6749690"/>
              <a:gd name="connsiteY6" fmla="*/ 2129659 h 2502083"/>
              <a:gd name="connsiteX7" fmla="*/ 2022017 w 6749690"/>
              <a:gd name="connsiteY7" fmla="*/ 2302040 h 2502083"/>
              <a:gd name="connsiteX8" fmla="*/ 1307342 w 6749690"/>
              <a:gd name="connsiteY8" fmla="*/ 2502083 h 2502083"/>
              <a:gd name="connsiteX9" fmla="*/ 1198511 w 6749690"/>
              <a:gd name="connsiteY9" fmla="*/ 2291553 h 2502083"/>
              <a:gd name="connsiteX0" fmla="*/ 1188693 w 6739872"/>
              <a:gd name="connsiteY0" fmla="*/ 2291553 h 2502083"/>
              <a:gd name="connsiteX1" fmla="*/ 556806 w 6739872"/>
              <a:gd name="connsiteY1" fmla="*/ 2240036 h 2502083"/>
              <a:gd name="connsiteX2" fmla="*/ 176724 w 6739872"/>
              <a:gd name="connsiteY2" fmla="*/ 1797161 h 2502083"/>
              <a:gd name="connsiteX3" fmla="*/ 6961 w 6739872"/>
              <a:gd name="connsiteY3" fmla="*/ 794567 h 2502083"/>
              <a:gd name="connsiteX4" fmla="*/ 691387 w 6739872"/>
              <a:gd name="connsiteY4" fmla="*/ 56263 h 2502083"/>
              <a:gd name="connsiteX5" fmla="*/ 6036580 w 6739872"/>
              <a:gd name="connsiteY5" fmla="*/ 156302 h 2502083"/>
              <a:gd name="connsiteX6" fmla="*/ 6738368 w 6739872"/>
              <a:gd name="connsiteY6" fmla="*/ 865255 h 2502083"/>
              <a:gd name="connsiteX7" fmla="*/ 5920813 w 6739872"/>
              <a:gd name="connsiteY7" fmla="*/ 2129659 h 2502083"/>
              <a:gd name="connsiteX8" fmla="*/ 2012199 w 6739872"/>
              <a:gd name="connsiteY8" fmla="*/ 2302040 h 2502083"/>
              <a:gd name="connsiteX9" fmla="*/ 1297524 w 6739872"/>
              <a:gd name="connsiteY9" fmla="*/ 2502083 h 2502083"/>
              <a:gd name="connsiteX10" fmla="*/ 1188693 w 6739872"/>
              <a:gd name="connsiteY10" fmla="*/ 2291553 h 2502083"/>
              <a:gd name="connsiteX0" fmla="*/ 1188693 w 6739872"/>
              <a:gd name="connsiteY0" fmla="*/ 2291553 h 2502083"/>
              <a:gd name="connsiteX1" fmla="*/ 556806 w 6739872"/>
              <a:gd name="connsiteY1" fmla="*/ 2240036 h 2502083"/>
              <a:gd name="connsiteX2" fmla="*/ 176724 w 6739872"/>
              <a:gd name="connsiteY2" fmla="*/ 1797161 h 2502083"/>
              <a:gd name="connsiteX3" fmla="*/ 6961 w 6739872"/>
              <a:gd name="connsiteY3" fmla="*/ 794567 h 2502083"/>
              <a:gd name="connsiteX4" fmla="*/ 691387 w 6739872"/>
              <a:gd name="connsiteY4" fmla="*/ 56263 h 2502083"/>
              <a:gd name="connsiteX5" fmla="*/ 6036580 w 6739872"/>
              <a:gd name="connsiteY5" fmla="*/ 156302 h 2502083"/>
              <a:gd name="connsiteX6" fmla="*/ 6738368 w 6739872"/>
              <a:gd name="connsiteY6" fmla="*/ 865255 h 2502083"/>
              <a:gd name="connsiteX7" fmla="*/ 5920813 w 6739872"/>
              <a:gd name="connsiteY7" fmla="*/ 2129659 h 2502083"/>
              <a:gd name="connsiteX8" fmla="*/ 2012199 w 6739872"/>
              <a:gd name="connsiteY8" fmla="*/ 2302040 h 2502083"/>
              <a:gd name="connsiteX9" fmla="*/ 1297524 w 6739872"/>
              <a:gd name="connsiteY9" fmla="*/ 2502083 h 2502083"/>
              <a:gd name="connsiteX10" fmla="*/ 1188693 w 6739872"/>
              <a:gd name="connsiteY10" fmla="*/ 2291553 h 2502083"/>
              <a:gd name="connsiteX0" fmla="*/ 1187858 w 6739037"/>
              <a:gd name="connsiteY0" fmla="*/ 2291553 h 2502083"/>
              <a:gd name="connsiteX1" fmla="*/ 429511 w 6739037"/>
              <a:gd name="connsiteY1" fmla="*/ 2224594 h 2502083"/>
              <a:gd name="connsiteX2" fmla="*/ 175889 w 6739037"/>
              <a:gd name="connsiteY2" fmla="*/ 1797161 h 2502083"/>
              <a:gd name="connsiteX3" fmla="*/ 6126 w 6739037"/>
              <a:gd name="connsiteY3" fmla="*/ 794567 h 2502083"/>
              <a:gd name="connsiteX4" fmla="*/ 690552 w 6739037"/>
              <a:gd name="connsiteY4" fmla="*/ 56263 h 2502083"/>
              <a:gd name="connsiteX5" fmla="*/ 6035745 w 6739037"/>
              <a:gd name="connsiteY5" fmla="*/ 156302 h 2502083"/>
              <a:gd name="connsiteX6" fmla="*/ 6737533 w 6739037"/>
              <a:gd name="connsiteY6" fmla="*/ 865255 h 2502083"/>
              <a:gd name="connsiteX7" fmla="*/ 5919978 w 6739037"/>
              <a:gd name="connsiteY7" fmla="*/ 2129659 h 2502083"/>
              <a:gd name="connsiteX8" fmla="*/ 2011364 w 6739037"/>
              <a:gd name="connsiteY8" fmla="*/ 2302040 h 2502083"/>
              <a:gd name="connsiteX9" fmla="*/ 1296689 w 6739037"/>
              <a:gd name="connsiteY9" fmla="*/ 2502083 h 2502083"/>
              <a:gd name="connsiteX10" fmla="*/ 1187858 w 6739037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8071 w 6739250"/>
              <a:gd name="connsiteY0" fmla="*/ 2291553 h 2502083"/>
              <a:gd name="connsiteX1" fmla="*/ 464950 w 6739250"/>
              <a:gd name="connsiteY1" fmla="*/ 2162792 h 2502083"/>
              <a:gd name="connsiteX2" fmla="*/ 176102 w 6739250"/>
              <a:gd name="connsiteY2" fmla="*/ 1797161 h 2502083"/>
              <a:gd name="connsiteX3" fmla="*/ 6339 w 6739250"/>
              <a:gd name="connsiteY3" fmla="*/ 794567 h 2502083"/>
              <a:gd name="connsiteX4" fmla="*/ 690765 w 6739250"/>
              <a:gd name="connsiteY4" fmla="*/ 56263 h 2502083"/>
              <a:gd name="connsiteX5" fmla="*/ 6035958 w 6739250"/>
              <a:gd name="connsiteY5" fmla="*/ 156302 h 2502083"/>
              <a:gd name="connsiteX6" fmla="*/ 6737746 w 6739250"/>
              <a:gd name="connsiteY6" fmla="*/ 865255 h 2502083"/>
              <a:gd name="connsiteX7" fmla="*/ 5920191 w 6739250"/>
              <a:gd name="connsiteY7" fmla="*/ 2129659 h 2502083"/>
              <a:gd name="connsiteX8" fmla="*/ 2011577 w 6739250"/>
              <a:gd name="connsiteY8" fmla="*/ 2302040 h 2502083"/>
              <a:gd name="connsiteX9" fmla="*/ 1296902 w 6739250"/>
              <a:gd name="connsiteY9" fmla="*/ 2502083 h 2502083"/>
              <a:gd name="connsiteX10" fmla="*/ 1188071 w 6739250"/>
              <a:gd name="connsiteY10" fmla="*/ 2291553 h 2502083"/>
              <a:gd name="connsiteX0" fmla="*/ 1218613 w 6769792"/>
              <a:gd name="connsiteY0" fmla="*/ 2291553 h 2502083"/>
              <a:gd name="connsiteX1" fmla="*/ 495492 w 6769792"/>
              <a:gd name="connsiteY1" fmla="*/ 2162792 h 2502083"/>
              <a:gd name="connsiteX2" fmla="*/ 134625 w 6769792"/>
              <a:gd name="connsiteY2" fmla="*/ 1835847 h 2502083"/>
              <a:gd name="connsiteX3" fmla="*/ 36881 w 6769792"/>
              <a:gd name="connsiteY3" fmla="*/ 794567 h 2502083"/>
              <a:gd name="connsiteX4" fmla="*/ 721307 w 6769792"/>
              <a:gd name="connsiteY4" fmla="*/ 56263 h 2502083"/>
              <a:gd name="connsiteX5" fmla="*/ 6066500 w 6769792"/>
              <a:gd name="connsiteY5" fmla="*/ 156302 h 2502083"/>
              <a:gd name="connsiteX6" fmla="*/ 6768288 w 6769792"/>
              <a:gd name="connsiteY6" fmla="*/ 865255 h 2502083"/>
              <a:gd name="connsiteX7" fmla="*/ 5950733 w 6769792"/>
              <a:gd name="connsiteY7" fmla="*/ 2129659 h 2502083"/>
              <a:gd name="connsiteX8" fmla="*/ 2042119 w 6769792"/>
              <a:gd name="connsiteY8" fmla="*/ 2302040 h 2502083"/>
              <a:gd name="connsiteX9" fmla="*/ 1327444 w 6769792"/>
              <a:gd name="connsiteY9" fmla="*/ 2502083 h 2502083"/>
              <a:gd name="connsiteX10" fmla="*/ 1218613 w 6769792"/>
              <a:gd name="connsiteY10" fmla="*/ 2291553 h 2502083"/>
              <a:gd name="connsiteX0" fmla="*/ 1218613 w 6769792"/>
              <a:gd name="connsiteY0" fmla="*/ 2291553 h 2468349"/>
              <a:gd name="connsiteX1" fmla="*/ 495492 w 6769792"/>
              <a:gd name="connsiteY1" fmla="*/ 2162792 h 2468349"/>
              <a:gd name="connsiteX2" fmla="*/ 134625 w 6769792"/>
              <a:gd name="connsiteY2" fmla="*/ 1835847 h 2468349"/>
              <a:gd name="connsiteX3" fmla="*/ 36881 w 6769792"/>
              <a:gd name="connsiteY3" fmla="*/ 794567 h 2468349"/>
              <a:gd name="connsiteX4" fmla="*/ 721307 w 6769792"/>
              <a:gd name="connsiteY4" fmla="*/ 56263 h 2468349"/>
              <a:gd name="connsiteX5" fmla="*/ 6066500 w 6769792"/>
              <a:gd name="connsiteY5" fmla="*/ 156302 h 2468349"/>
              <a:gd name="connsiteX6" fmla="*/ 6768288 w 6769792"/>
              <a:gd name="connsiteY6" fmla="*/ 865255 h 2468349"/>
              <a:gd name="connsiteX7" fmla="*/ 5950733 w 6769792"/>
              <a:gd name="connsiteY7" fmla="*/ 2129659 h 2468349"/>
              <a:gd name="connsiteX8" fmla="*/ 2042119 w 6769792"/>
              <a:gd name="connsiteY8" fmla="*/ 2302040 h 2468349"/>
              <a:gd name="connsiteX9" fmla="*/ 1300505 w 6769792"/>
              <a:gd name="connsiteY9" fmla="*/ 2468349 h 2468349"/>
              <a:gd name="connsiteX10" fmla="*/ 1218613 w 6769792"/>
              <a:gd name="connsiteY10" fmla="*/ 2291553 h 2468349"/>
              <a:gd name="connsiteX0" fmla="*/ 1227232 w 6769792"/>
              <a:gd name="connsiteY0" fmla="*/ 2262059 h 2468349"/>
              <a:gd name="connsiteX1" fmla="*/ 495492 w 6769792"/>
              <a:gd name="connsiteY1" fmla="*/ 2162792 h 2468349"/>
              <a:gd name="connsiteX2" fmla="*/ 134625 w 6769792"/>
              <a:gd name="connsiteY2" fmla="*/ 1835847 h 2468349"/>
              <a:gd name="connsiteX3" fmla="*/ 36881 w 6769792"/>
              <a:gd name="connsiteY3" fmla="*/ 794567 h 2468349"/>
              <a:gd name="connsiteX4" fmla="*/ 721307 w 6769792"/>
              <a:gd name="connsiteY4" fmla="*/ 56263 h 2468349"/>
              <a:gd name="connsiteX5" fmla="*/ 6066500 w 6769792"/>
              <a:gd name="connsiteY5" fmla="*/ 156302 h 2468349"/>
              <a:gd name="connsiteX6" fmla="*/ 6768288 w 6769792"/>
              <a:gd name="connsiteY6" fmla="*/ 865255 h 2468349"/>
              <a:gd name="connsiteX7" fmla="*/ 5950733 w 6769792"/>
              <a:gd name="connsiteY7" fmla="*/ 2129659 h 2468349"/>
              <a:gd name="connsiteX8" fmla="*/ 2042119 w 6769792"/>
              <a:gd name="connsiteY8" fmla="*/ 2302040 h 2468349"/>
              <a:gd name="connsiteX9" fmla="*/ 1300505 w 6769792"/>
              <a:gd name="connsiteY9" fmla="*/ 2468349 h 2468349"/>
              <a:gd name="connsiteX10" fmla="*/ 1227232 w 6769792"/>
              <a:gd name="connsiteY10" fmla="*/ 2262059 h 2468349"/>
              <a:gd name="connsiteX0" fmla="*/ 1227139 w 6769699"/>
              <a:gd name="connsiteY0" fmla="*/ 2262059 h 2468349"/>
              <a:gd name="connsiteX1" fmla="*/ 491824 w 6769699"/>
              <a:gd name="connsiteY1" fmla="*/ 2128631 h 2468349"/>
              <a:gd name="connsiteX2" fmla="*/ 134532 w 6769699"/>
              <a:gd name="connsiteY2" fmla="*/ 1835847 h 2468349"/>
              <a:gd name="connsiteX3" fmla="*/ 36788 w 6769699"/>
              <a:gd name="connsiteY3" fmla="*/ 794567 h 2468349"/>
              <a:gd name="connsiteX4" fmla="*/ 721214 w 6769699"/>
              <a:gd name="connsiteY4" fmla="*/ 56263 h 2468349"/>
              <a:gd name="connsiteX5" fmla="*/ 6066407 w 6769699"/>
              <a:gd name="connsiteY5" fmla="*/ 156302 h 2468349"/>
              <a:gd name="connsiteX6" fmla="*/ 6768195 w 6769699"/>
              <a:gd name="connsiteY6" fmla="*/ 865255 h 2468349"/>
              <a:gd name="connsiteX7" fmla="*/ 5950640 w 6769699"/>
              <a:gd name="connsiteY7" fmla="*/ 2129659 h 2468349"/>
              <a:gd name="connsiteX8" fmla="*/ 2042026 w 6769699"/>
              <a:gd name="connsiteY8" fmla="*/ 2302040 h 2468349"/>
              <a:gd name="connsiteX9" fmla="*/ 1300412 w 6769699"/>
              <a:gd name="connsiteY9" fmla="*/ 2468349 h 2468349"/>
              <a:gd name="connsiteX10" fmla="*/ 1227139 w 6769699"/>
              <a:gd name="connsiteY10" fmla="*/ 2262059 h 2468349"/>
              <a:gd name="connsiteX0" fmla="*/ 1231573 w 6774133"/>
              <a:gd name="connsiteY0" fmla="*/ 2262059 h 2468349"/>
              <a:gd name="connsiteX1" fmla="*/ 496258 w 6774133"/>
              <a:gd name="connsiteY1" fmla="*/ 2128631 h 2468349"/>
              <a:gd name="connsiteX2" fmla="*/ 122177 w 6774133"/>
              <a:gd name="connsiteY2" fmla="*/ 1787259 h 2468349"/>
              <a:gd name="connsiteX3" fmla="*/ 41222 w 6774133"/>
              <a:gd name="connsiteY3" fmla="*/ 794567 h 2468349"/>
              <a:gd name="connsiteX4" fmla="*/ 725648 w 6774133"/>
              <a:gd name="connsiteY4" fmla="*/ 56263 h 2468349"/>
              <a:gd name="connsiteX5" fmla="*/ 6070841 w 6774133"/>
              <a:gd name="connsiteY5" fmla="*/ 156302 h 2468349"/>
              <a:gd name="connsiteX6" fmla="*/ 6772629 w 6774133"/>
              <a:gd name="connsiteY6" fmla="*/ 865255 h 2468349"/>
              <a:gd name="connsiteX7" fmla="*/ 5955074 w 6774133"/>
              <a:gd name="connsiteY7" fmla="*/ 2129659 h 2468349"/>
              <a:gd name="connsiteX8" fmla="*/ 2046460 w 6774133"/>
              <a:gd name="connsiteY8" fmla="*/ 2302040 h 2468349"/>
              <a:gd name="connsiteX9" fmla="*/ 1304846 w 6774133"/>
              <a:gd name="connsiteY9" fmla="*/ 2468349 h 2468349"/>
              <a:gd name="connsiteX10" fmla="*/ 1231573 w 6774133"/>
              <a:gd name="connsiteY10" fmla="*/ 2262059 h 2468349"/>
              <a:gd name="connsiteX0" fmla="*/ 1231573 w 6774133"/>
              <a:gd name="connsiteY0" fmla="*/ 2262059 h 2464962"/>
              <a:gd name="connsiteX1" fmla="*/ 496258 w 6774133"/>
              <a:gd name="connsiteY1" fmla="*/ 2128631 h 2464962"/>
              <a:gd name="connsiteX2" fmla="*/ 122177 w 6774133"/>
              <a:gd name="connsiteY2" fmla="*/ 1787259 h 2464962"/>
              <a:gd name="connsiteX3" fmla="*/ 41222 w 6774133"/>
              <a:gd name="connsiteY3" fmla="*/ 794567 h 2464962"/>
              <a:gd name="connsiteX4" fmla="*/ 725648 w 6774133"/>
              <a:gd name="connsiteY4" fmla="*/ 56263 h 2464962"/>
              <a:gd name="connsiteX5" fmla="*/ 6070841 w 6774133"/>
              <a:gd name="connsiteY5" fmla="*/ 156302 h 2464962"/>
              <a:gd name="connsiteX6" fmla="*/ 6772629 w 6774133"/>
              <a:gd name="connsiteY6" fmla="*/ 865255 h 2464962"/>
              <a:gd name="connsiteX7" fmla="*/ 5955074 w 6774133"/>
              <a:gd name="connsiteY7" fmla="*/ 2129659 h 2464962"/>
              <a:gd name="connsiteX8" fmla="*/ 2046460 w 6774133"/>
              <a:gd name="connsiteY8" fmla="*/ 2302040 h 2464962"/>
              <a:gd name="connsiteX9" fmla="*/ 1222559 w 6774133"/>
              <a:gd name="connsiteY9" fmla="*/ 2464962 h 2464962"/>
              <a:gd name="connsiteX10" fmla="*/ 1231573 w 6774133"/>
              <a:gd name="connsiteY10" fmla="*/ 2262059 h 2464962"/>
              <a:gd name="connsiteX0" fmla="*/ 1231573 w 6774133"/>
              <a:gd name="connsiteY0" fmla="*/ 2262059 h 2464962"/>
              <a:gd name="connsiteX1" fmla="*/ 496258 w 6774133"/>
              <a:gd name="connsiteY1" fmla="*/ 2128631 h 2464962"/>
              <a:gd name="connsiteX2" fmla="*/ 122177 w 6774133"/>
              <a:gd name="connsiteY2" fmla="*/ 1787259 h 2464962"/>
              <a:gd name="connsiteX3" fmla="*/ 41222 w 6774133"/>
              <a:gd name="connsiteY3" fmla="*/ 794567 h 2464962"/>
              <a:gd name="connsiteX4" fmla="*/ 725648 w 6774133"/>
              <a:gd name="connsiteY4" fmla="*/ 56263 h 2464962"/>
              <a:gd name="connsiteX5" fmla="*/ 6070841 w 6774133"/>
              <a:gd name="connsiteY5" fmla="*/ 156302 h 2464962"/>
              <a:gd name="connsiteX6" fmla="*/ 6772629 w 6774133"/>
              <a:gd name="connsiteY6" fmla="*/ 865255 h 2464962"/>
              <a:gd name="connsiteX7" fmla="*/ 5955074 w 6774133"/>
              <a:gd name="connsiteY7" fmla="*/ 2129659 h 2464962"/>
              <a:gd name="connsiteX8" fmla="*/ 2046460 w 6774133"/>
              <a:gd name="connsiteY8" fmla="*/ 2302040 h 2464962"/>
              <a:gd name="connsiteX9" fmla="*/ 1222559 w 6774133"/>
              <a:gd name="connsiteY9" fmla="*/ 2464962 h 2464962"/>
              <a:gd name="connsiteX10" fmla="*/ 1231573 w 6774133"/>
              <a:gd name="connsiteY10" fmla="*/ 2262059 h 2464962"/>
              <a:gd name="connsiteX0" fmla="*/ 1231573 w 6774133"/>
              <a:gd name="connsiteY0" fmla="*/ 2262059 h 2464962"/>
              <a:gd name="connsiteX1" fmla="*/ 496258 w 6774133"/>
              <a:gd name="connsiteY1" fmla="*/ 2128631 h 2464962"/>
              <a:gd name="connsiteX2" fmla="*/ 122177 w 6774133"/>
              <a:gd name="connsiteY2" fmla="*/ 1787259 h 2464962"/>
              <a:gd name="connsiteX3" fmla="*/ 41222 w 6774133"/>
              <a:gd name="connsiteY3" fmla="*/ 794567 h 2464962"/>
              <a:gd name="connsiteX4" fmla="*/ 725648 w 6774133"/>
              <a:gd name="connsiteY4" fmla="*/ 56263 h 2464962"/>
              <a:gd name="connsiteX5" fmla="*/ 6070841 w 6774133"/>
              <a:gd name="connsiteY5" fmla="*/ 156302 h 2464962"/>
              <a:gd name="connsiteX6" fmla="*/ 6772629 w 6774133"/>
              <a:gd name="connsiteY6" fmla="*/ 865255 h 2464962"/>
              <a:gd name="connsiteX7" fmla="*/ 6125712 w 6774133"/>
              <a:gd name="connsiteY7" fmla="*/ 2082537 h 2464962"/>
              <a:gd name="connsiteX8" fmla="*/ 2046460 w 6774133"/>
              <a:gd name="connsiteY8" fmla="*/ 2302040 h 2464962"/>
              <a:gd name="connsiteX9" fmla="*/ 1222559 w 6774133"/>
              <a:gd name="connsiteY9" fmla="*/ 2464962 h 2464962"/>
              <a:gd name="connsiteX10" fmla="*/ 1231573 w 6774133"/>
              <a:gd name="connsiteY10" fmla="*/ 2262059 h 2464962"/>
              <a:gd name="connsiteX0" fmla="*/ 1231573 w 6774133"/>
              <a:gd name="connsiteY0" fmla="*/ 2262059 h 2464962"/>
              <a:gd name="connsiteX1" fmla="*/ 496258 w 6774133"/>
              <a:gd name="connsiteY1" fmla="*/ 2128631 h 2464962"/>
              <a:gd name="connsiteX2" fmla="*/ 122177 w 6774133"/>
              <a:gd name="connsiteY2" fmla="*/ 1787259 h 2464962"/>
              <a:gd name="connsiteX3" fmla="*/ 41222 w 6774133"/>
              <a:gd name="connsiteY3" fmla="*/ 794567 h 2464962"/>
              <a:gd name="connsiteX4" fmla="*/ 725648 w 6774133"/>
              <a:gd name="connsiteY4" fmla="*/ 56263 h 2464962"/>
              <a:gd name="connsiteX5" fmla="*/ 6070841 w 6774133"/>
              <a:gd name="connsiteY5" fmla="*/ 156302 h 2464962"/>
              <a:gd name="connsiteX6" fmla="*/ 6772629 w 6774133"/>
              <a:gd name="connsiteY6" fmla="*/ 865255 h 2464962"/>
              <a:gd name="connsiteX7" fmla="*/ 6123669 w 6774133"/>
              <a:gd name="connsiteY7" fmla="*/ 2063016 h 2464962"/>
              <a:gd name="connsiteX8" fmla="*/ 2046460 w 6774133"/>
              <a:gd name="connsiteY8" fmla="*/ 2302040 h 2464962"/>
              <a:gd name="connsiteX9" fmla="*/ 1222559 w 6774133"/>
              <a:gd name="connsiteY9" fmla="*/ 2464962 h 2464962"/>
              <a:gd name="connsiteX10" fmla="*/ 1231573 w 6774133"/>
              <a:gd name="connsiteY10" fmla="*/ 2262059 h 2464962"/>
              <a:gd name="connsiteX0" fmla="*/ 1231573 w 6830714"/>
              <a:gd name="connsiteY0" fmla="*/ 2285938 h 2488841"/>
              <a:gd name="connsiteX1" fmla="*/ 496258 w 6830714"/>
              <a:gd name="connsiteY1" fmla="*/ 2152510 h 2488841"/>
              <a:gd name="connsiteX2" fmla="*/ 122177 w 6830714"/>
              <a:gd name="connsiteY2" fmla="*/ 1811138 h 2488841"/>
              <a:gd name="connsiteX3" fmla="*/ 41222 w 6830714"/>
              <a:gd name="connsiteY3" fmla="*/ 818446 h 2488841"/>
              <a:gd name="connsiteX4" fmla="*/ 725648 w 6830714"/>
              <a:gd name="connsiteY4" fmla="*/ 80142 h 2488841"/>
              <a:gd name="connsiteX5" fmla="*/ 6070841 w 6830714"/>
              <a:gd name="connsiteY5" fmla="*/ 180181 h 2488841"/>
              <a:gd name="connsiteX6" fmla="*/ 6772693 w 6830714"/>
              <a:gd name="connsiteY6" fmla="*/ 1001592 h 2488841"/>
              <a:gd name="connsiteX7" fmla="*/ 6123669 w 6830714"/>
              <a:gd name="connsiteY7" fmla="*/ 2086895 h 2488841"/>
              <a:gd name="connsiteX8" fmla="*/ 2046460 w 6830714"/>
              <a:gd name="connsiteY8" fmla="*/ 2325919 h 2488841"/>
              <a:gd name="connsiteX9" fmla="*/ 1222559 w 6830714"/>
              <a:gd name="connsiteY9" fmla="*/ 2488841 h 2488841"/>
              <a:gd name="connsiteX10" fmla="*/ 1231573 w 6830714"/>
              <a:gd name="connsiteY10" fmla="*/ 2285938 h 2488841"/>
              <a:gd name="connsiteX0" fmla="*/ 1231573 w 6775421"/>
              <a:gd name="connsiteY0" fmla="*/ 2285174 h 2488077"/>
              <a:gd name="connsiteX1" fmla="*/ 496258 w 6775421"/>
              <a:gd name="connsiteY1" fmla="*/ 2151746 h 2488077"/>
              <a:gd name="connsiteX2" fmla="*/ 122177 w 6775421"/>
              <a:gd name="connsiteY2" fmla="*/ 1810374 h 2488077"/>
              <a:gd name="connsiteX3" fmla="*/ 41222 w 6775421"/>
              <a:gd name="connsiteY3" fmla="*/ 817682 h 2488077"/>
              <a:gd name="connsiteX4" fmla="*/ 725648 w 6775421"/>
              <a:gd name="connsiteY4" fmla="*/ 79378 h 2488077"/>
              <a:gd name="connsiteX5" fmla="*/ 6070841 w 6775421"/>
              <a:gd name="connsiteY5" fmla="*/ 179417 h 2488077"/>
              <a:gd name="connsiteX6" fmla="*/ 6772693 w 6775421"/>
              <a:gd name="connsiteY6" fmla="*/ 1000828 h 2488077"/>
              <a:gd name="connsiteX7" fmla="*/ 6123669 w 6775421"/>
              <a:gd name="connsiteY7" fmla="*/ 2086131 h 2488077"/>
              <a:gd name="connsiteX8" fmla="*/ 2046460 w 6775421"/>
              <a:gd name="connsiteY8" fmla="*/ 2325155 h 2488077"/>
              <a:gd name="connsiteX9" fmla="*/ 1222559 w 6775421"/>
              <a:gd name="connsiteY9" fmla="*/ 2488077 h 2488077"/>
              <a:gd name="connsiteX10" fmla="*/ 1231573 w 6775421"/>
              <a:gd name="connsiteY10" fmla="*/ 2285174 h 2488077"/>
              <a:gd name="connsiteX0" fmla="*/ 1231573 w 6851024"/>
              <a:gd name="connsiteY0" fmla="*/ 2287499 h 2490402"/>
              <a:gd name="connsiteX1" fmla="*/ 496258 w 6851024"/>
              <a:gd name="connsiteY1" fmla="*/ 2154071 h 2490402"/>
              <a:gd name="connsiteX2" fmla="*/ 122177 w 6851024"/>
              <a:gd name="connsiteY2" fmla="*/ 1812699 h 2490402"/>
              <a:gd name="connsiteX3" fmla="*/ 41222 w 6851024"/>
              <a:gd name="connsiteY3" fmla="*/ 820007 h 2490402"/>
              <a:gd name="connsiteX4" fmla="*/ 725648 w 6851024"/>
              <a:gd name="connsiteY4" fmla="*/ 81703 h 2490402"/>
              <a:gd name="connsiteX5" fmla="*/ 6070841 w 6851024"/>
              <a:gd name="connsiteY5" fmla="*/ 181742 h 2490402"/>
              <a:gd name="connsiteX6" fmla="*/ 6800142 w 6851024"/>
              <a:gd name="connsiteY6" fmla="*/ 1041768 h 2490402"/>
              <a:gd name="connsiteX7" fmla="*/ 6123669 w 6851024"/>
              <a:gd name="connsiteY7" fmla="*/ 2088456 h 2490402"/>
              <a:gd name="connsiteX8" fmla="*/ 2046460 w 6851024"/>
              <a:gd name="connsiteY8" fmla="*/ 2327480 h 2490402"/>
              <a:gd name="connsiteX9" fmla="*/ 1222559 w 6851024"/>
              <a:gd name="connsiteY9" fmla="*/ 2490402 h 2490402"/>
              <a:gd name="connsiteX10" fmla="*/ 1231573 w 6851024"/>
              <a:gd name="connsiteY10" fmla="*/ 2287499 h 2490402"/>
              <a:gd name="connsiteX0" fmla="*/ 1231573 w 6851024"/>
              <a:gd name="connsiteY0" fmla="*/ 2287499 h 2486130"/>
              <a:gd name="connsiteX1" fmla="*/ 496258 w 6851024"/>
              <a:gd name="connsiteY1" fmla="*/ 2154071 h 2486130"/>
              <a:gd name="connsiteX2" fmla="*/ 122177 w 6851024"/>
              <a:gd name="connsiteY2" fmla="*/ 1812699 h 2486130"/>
              <a:gd name="connsiteX3" fmla="*/ 41222 w 6851024"/>
              <a:gd name="connsiteY3" fmla="*/ 820007 h 2486130"/>
              <a:gd name="connsiteX4" fmla="*/ 725648 w 6851024"/>
              <a:gd name="connsiteY4" fmla="*/ 81703 h 2486130"/>
              <a:gd name="connsiteX5" fmla="*/ 6070841 w 6851024"/>
              <a:gd name="connsiteY5" fmla="*/ 181742 h 2486130"/>
              <a:gd name="connsiteX6" fmla="*/ 6800142 w 6851024"/>
              <a:gd name="connsiteY6" fmla="*/ 1041768 h 2486130"/>
              <a:gd name="connsiteX7" fmla="*/ 6123669 w 6851024"/>
              <a:gd name="connsiteY7" fmla="*/ 2088456 h 2486130"/>
              <a:gd name="connsiteX8" fmla="*/ 2046460 w 6851024"/>
              <a:gd name="connsiteY8" fmla="*/ 2327480 h 2486130"/>
              <a:gd name="connsiteX9" fmla="*/ 1187001 w 6851024"/>
              <a:gd name="connsiteY9" fmla="*/ 2486130 h 2486130"/>
              <a:gd name="connsiteX10" fmla="*/ 1231573 w 6851024"/>
              <a:gd name="connsiteY10" fmla="*/ 2287499 h 2486130"/>
              <a:gd name="connsiteX0" fmla="*/ 1231573 w 6851024"/>
              <a:gd name="connsiteY0" fmla="*/ 2287499 h 2461764"/>
              <a:gd name="connsiteX1" fmla="*/ 496258 w 6851024"/>
              <a:gd name="connsiteY1" fmla="*/ 2154071 h 2461764"/>
              <a:gd name="connsiteX2" fmla="*/ 122177 w 6851024"/>
              <a:gd name="connsiteY2" fmla="*/ 1812699 h 2461764"/>
              <a:gd name="connsiteX3" fmla="*/ 41222 w 6851024"/>
              <a:gd name="connsiteY3" fmla="*/ 820007 h 2461764"/>
              <a:gd name="connsiteX4" fmla="*/ 725648 w 6851024"/>
              <a:gd name="connsiteY4" fmla="*/ 81703 h 2461764"/>
              <a:gd name="connsiteX5" fmla="*/ 6070841 w 6851024"/>
              <a:gd name="connsiteY5" fmla="*/ 181742 h 2461764"/>
              <a:gd name="connsiteX6" fmla="*/ 6800142 w 6851024"/>
              <a:gd name="connsiteY6" fmla="*/ 1041768 h 2461764"/>
              <a:gd name="connsiteX7" fmla="*/ 6123669 w 6851024"/>
              <a:gd name="connsiteY7" fmla="*/ 2088456 h 2461764"/>
              <a:gd name="connsiteX8" fmla="*/ 2046460 w 6851024"/>
              <a:gd name="connsiteY8" fmla="*/ 2327480 h 2461764"/>
              <a:gd name="connsiteX9" fmla="*/ 1172765 w 6851024"/>
              <a:gd name="connsiteY9" fmla="*/ 2461764 h 2461764"/>
              <a:gd name="connsiteX10" fmla="*/ 1231573 w 6851024"/>
              <a:gd name="connsiteY10" fmla="*/ 2287499 h 2461764"/>
              <a:gd name="connsiteX0" fmla="*/ 1231573 w 6851024"/>
              <a:gd name="connsiteY0" fmla="*/ 2287499 h 2461764"/>
              <a:gd name="connsiteX1" fmla="*/ 496258 w 6851024"/>
              <a:gd name="connsiteY1" fmla="*/ 2154071 h 2461764"/>
              <a:gd name="connsiteX2" fmla="*/ 122177 w 6851024"/>
              <a:gd name="connsiteY2" fmla="*/ 1812699 h 2461764"/>
              <a:gd name="connsiteX3" fmla="*/ 41222 w 6851024"/>
              <a:gd name="connsiteY3" fmla="*/ 820007 h 2461764"/>
              <a:gd name="connsiteX4" fmla="*/ 725648 w 6851024"/>
              <a:gd name="connsiteY4" fmla="*/ 81703 h 2461764"/>
              <a:gd name="connsiteX5" fmla="*/ 6070841 w 6851024"/>
              <a:gd name="connsiteY5" fmla="*/ 181742 h 2461764"/>
              <a:gd name="connsiteX6" fmla="*/ 6800142 w 6851024"/>
              <a:gd name="connsiteY6" fmla="*/ 1041768 h 2461764"/>
              <a:gd name="connsiteX7" fmla="*/ 6123669 w 6851024"/>
              <a:gd name="connsiteY7" fmla="*/ 2088456 h 2461764"/>
              <a:gd name="connsiteX8" fmla="*/ 2163283 w 6851024"/>
              <a:gd name="connsiteY8" fmla="*/ 2325332 h 2461764"/>
              <a:gd name="connsiteX9" fmla="*/ 1172765 w 6851024"/>
              <a:gd name="connsiteY9" fmla="*/ 2461764 h 2461764"/>
              <a:gd name="connsiteX10" fmla="*/ 1231573 w 6851024"/>
              <a:gd name="connsiteY10" fmla="*/ 2287499 h 2461764"/>
              <a:gd name="connsiteX0" fmla="*/ 1231573 w 6851024"/>
              <a:gd name="connsiteY0" fmla="*/ 2287499 h 2461764"/>
              <a:gd name="connsiteX1" fmla="*/ 496258 w 6851024"/>
              <a:gd name="connsiteY1" fmla="*/ 2154071 h 2461764"/>
              <a:gd name="connsiteX2" fmla="*/ 122177 w 6851024"/>
              <a:gd name="connsiteY2" fmla="*/ 1812699 h 2461764"/>
              <a:gd name="connsiteX3" fmla="*/ 41222 w 6851024"/>
              <a:gd name="connsiteY3" fmla="*/ 820007 h 2461764"/>
              <a:gd name="connsiteX4" fmla="*/ 725648 w 6851024"/>
              <a:gd name="connsiteY4" fmla="*/ 81703 h 2461764"/>
              <a:gd name="connsiteX5" fmla="*/ 6070841 w 6851024"/>
              <a:gd name="connsiteY5" fmla="*/ 181742 h 2461764"/>
              <a:gd name="connsiteX6" fmla="*/ 6800142 w 6851024"/>
              <a:gd name="connsiteY6" fmla="*/ 1041768 h 2461764"/>
              <a:gd name="connsiteX7" fmla="*/ 6123669 w 6851024"/>
              <a:gd name="connsiteY7" fmla="*/ 2088456 h 2461764"/>
              <a:gd name="connsiteX8" fmla="*/ 2163283 w 6851024"/>
              <a:gd name="connsiteY8" fmla="*/ 2325332 h 2461764"/>
              <a:gd name="connsiteX9" fmla="*/ 1172765 w 6851024"/>
              <a:gd name="connsiteY9" fmla="*/ 2461764 h 2461764"/>
              <a:gd name="connsiteX10" fmla="*/ 1231573 w 6851024"/>
              <a:gd name="connsiteY10" fmla="*/ 2287499 h 2461764"/>
              <a:gd name="connsiteX0" fmla="*/ 1231573 w 6851024"/>
              <a:gd name="connsiteY0" fmla="*/ 2287499 h 2461764"/>
              <a:gd name="connsiteX1" fmla="*/ 496258 w 6851024"/>
              <a:gd name="connsiteY1" fmla="*/ 2154071 h 2461764"/>
              <a:gd name="connsiteX2" fmla="*/ 122177 w 6851024"/>
              <a:gd name="connsiteY2" fmla="*/ 1812699 h 2461764"/>
              <a:gd name="connsiteX3" fmla="*/ 41222 w 6851024"/>
              <a:gd name="connsiteY3" fmla="*/ 820007 h 2461764"/>
              <a:gd name="connsiteX4" fmla="*/ 725648 w 6851024"/>
              <a:gd name="connsiteY4" fmla="*/ 81703 h 2461764"/>
              <a:gd name="connsiteX5" fmla="*/ 6070841 w 6851024"/>
              <a:gd name="connsiteY5" fmla="*/ 181742 h 2461764"/>
              <a:gd name="connsiteX6" fmla="*/ 6800142 w 6851024"/>
              <a:gd name="connsiteY6" fmla="*/ 1041768 h 2461764"/>
              <a:gd name="connsiteX7" fmla="*/ 6123669 w 6851024"/>
              <a:gd name="connsiteY7" fmla="*/ 2088456 h 2461764"/>
              <a:gd name="connsiteX8" fmla="*/ 2163283 w 6851024"/>
              <a:gd name="connsiteY8" fmla="*/ 2325332 h 2461764"/>
              <a:gd name="connsiteX9" fmla="*/ 1172765 w 6851024"/>
              <a:gd name="connsiteY9" fmla="*/ 2461764 h 2461764"/>
              <a:gd name="connsiteX10" fmla="*/ 1231573 w 6851024"/>
              <a:gd name="connsiteY10" fmla="*/ 2287499 h 2461764"/>
              <a:gd name="connsiteX0" fmla="*/ 1231573 w 6851024"/>
              <a:gd name="connsiteY0" fmla="*/ 2287499 h 2461764"/>
              <a:gd name="connsiteX1" fmla="*/ 496258 w 6851024"/>
              <a:gd name="connsiteY1" fmla="*/ 2154071 h 2461764"/>
              <a:gd name="connsiteX2" fmla="*/ 122177 w 6851024"/>
              <a:gd name="connsiteY2" fmla="*/ 1812699 h 2461764"/>
              <a:gd name="connsiteX3" fmla="*/ 41222 w 6851024"/>
              <a:gd name="connsiteY3" fmla="*/ 820007 h 2461764"/>
              <a:gd name="connsiteX4" fmla="*/ 725648 w 6851024"/>
              <a:gd name="connsiteY4" fmla="*/ 81703 h 2461764"/>
              <a:gd name="connsiteX5" fmla="*/ 6070841 w 6851024"/>
              <a:gd name="connsiteY5" fmla="*/ 181742 h 2461764"/>
              <a:gd name="connsiteX6" fmla="*/ 6800142 w 6851024"/>
              <a:gd name="connsiteY6" fmla="*/ 1041768 h 2461764"/>
              <a:gd name="connsiteX7" fmla="*/ 6123669 w 6851024"/>
              <a:gd name="connsiteY7" fmla="*/ 2088456 h 2461764"/>
              <a:gd name="connsiteX8" fmla="*/ 2163283 w 6851024"/>
              <a:gd name="connsiteY8" fmla="*/ 2325332 h 2461764"/>
              <a:gd name="connsiteX9" fmla="*/ 1172765 w 6851024"/>
              <a:gd name="connsiteY9" fmla="*/ 2461764 h 2461764"/>
              <a:gd name="connsiteX10" fmla="*/ 1231573 w 6851024"/>
              <a:gd name="connsiteY10" fmla="*/ 2287499 h 2461764"/>
              <a:gd name="connsiteX0" fmla="*/ 1231573 w 6851024"/>
              <a:gd name="connsiteY0" fmla="*/ 2287499 h 2461764"/>
              <a:gd name="connsiteX1" fmla="*/ 496258 w 6851024"/>
              <a:gd name="connsiteY1" fmla="*/ 2154071 h 2461764"/>
              <a:gd name="connsiteX2" fmla="*/ 122177 w 6851024"/>
              <a:gd name="connsiteY2" fmla="*/ 1812699 h 2461764"/>
              <a:gd name="connsiteX3" fmla="*/ 41222 w 6851024"/>
              <a:gd name="connsiteY3" fmla="*/ 820007 h 2461764"/>
              <a:gd name="connsiteX4" fmla="*/ 725648 w 6851024"/>
              <a:gd name="connsiteY4" fmla="*/ 81703 h 2461764"/>
              <a:gd name="connsiteX5" fmla="*/ 6070841 w 6851024"/>
              <a:gd name="connsiteY5" fmla="*/ 181742 h 2461764"/>
              <a:gd name="connsiteX6" fmla="*/ 6800142 w 6851024"/>
              <a:gd name="connsiteY6" fmla="*/ 1041768 h 2461764"/>
              <a:gd name="connsiteX7" fmla="*/ 6123669 w 6851024"/>
              <a:gd name="connsiteY7" fmla="*/ 2088456 h 2461764"/>
              <a:gd name="connsiteX8" fmla="*/ 2163283 w 6851024"/>
              <a:gd name="connsiteY8" fmla="*/ 2325332 h 2461764"/>
              <a:gd name="connsiteX9" fmla="*/ 1172765 w 6851024"/>
              <a:gd name="connsiteY9" fmla="*/ 2461764 h 2461764"/>
              <a:gd name="connsiteX10" fmla="*/ 1231573 w 6851024"/>
              <a:gd name="connsiteY10" fmla="*/ 2287499 h 2461764"/>
              <a:gd name="connsiteX0" fmla="*/ 1231573 w 6851024"/>
              <a:gd name="connsiteY0" fmla="*/ 2287499 h 2461764"/>
              <a:gd name="connsiteX1" fmla="*/ 496258 w 6851024"/>
              <a:gd name="connsiteY1" fmla="*/ 2154071 h 2461764"/>
              <a:gd name="connsiteX2" fmla="*/ 122177 w 6851024"/>
              <a:gd name="connsiteY2" fmla="*/ 1812699 h 2461764"/>
              <a:gd name="connsiteX3" fmla="*/ 41222 w 6851024"/>
              <a:gd name="connsiteY3" fmla="*/ 820007 h 2461764"/>
              <a:gd name="connsiteX4" fmla="*/ 725648 w 6851024"/>
              <a:gd name="connsiteY4" fmla="*/ 81703 h 2461764"/>
              <a:gd name="connsiteX5" fmla="*/ 6070841 w 6851024"/>
              <a:gd name="connsiteY5" fmla="*/ 181742 h 2461764"/>
              <a:gd name="connsiteX6" fmla="*/ 6800142 w 6851024"/>
              <a:gd name="connsiteY6" fmla="*/ 1041768 h 2461764"/>
              <a:gd name="connsiteX7" fmla="*/ 6123669 w 6851024"/>
              <a:gd name="connsiteY7" fmla="*/ 2088456 h 2461764"/>
              <a:gd name="connsiteX8" fmla="*/ 2163283 w 6851024"/>
              <a:gd name="connsiteY8" fmla="*/ 2325332 h 2461764"/>
              <a:gd name="connsiteX9" fmla="*/ 1172765 w 6851024"/>
              <a:gd name="connsiteY9" fmla="*/ 2461764 h 2461764"/>
              <a:gd name="connsiteX10" fmla="*/ 1231573 w 6851024"/>
              <a:gd name="connsiteY10" fmla="*/ 2287499 h 2461764"/>
              <a:gd name="connsiteX0" fmla="*/ 1231573 w 6851024"/>
              <a:gd name="connsiteY0" fmla="*/ 2287499 h 2461764"/>
              <a:gd name="connsiteX1" fmla="*/ 496258 w 6851024"/>
              <a:gd name="connsiteY1" fmla="*/ 2154071 h 2461764"/>
              <a:gd name="connsiteX2" fmla="*/ 122177 w 6851024"/>
              <a:gd name="connsiteY2" fmla="*/ 1812699 h 2461764"/>
              <a:gd name="connsiteX3" fmla="*/ 41222 w 6851024"/>
              <a:gd name="connsiteY3" fmla="*/ 820007 h 2461764"/>
              <a:gd name="connsiteX4" fmla="*/ 725648 w 6851024"/>
              <a:gd name="connsiteY4" fmla="*/ 81703 h 2461764"/>
              <a:gd name="connsiteX5" fmla="*/ 6070841 w 6851024"/>
              <a:gd name="connsiteY5" fmla="*/ 181742 h 2461764"/>
              <a:gd name="connsiteX6" fmla="*/ 6800142 w 6851024"/>
              <a:gd name="connsiteY6" fmla="*/ 1041768 h 2461764"/>
              <a:gd name="connsiteX7" fmla="*/ 6123669 w 6851024"/>
              <a:gd name="connsiteY7" fmla="*/ 2088456 h 2461764"/>
              <a:gd name="connsiteX8" fmla="*/ 2163283 w 6851024"/>
              <a:gd name="connsiteY8" fmla="*/ 2325332 h 2461764"/>
              <a:gd name="connsiteX9" fmla="*/ 1172765 w 6851024"/>
              <a:gd name="connsiteY9" fmla="*/ 2461764 h 2461764"/>
              <a:gd name="connsiteX10" fmla="*/ 1231573 w 6851024"/>
              <a:gd name="connsiteY10" fmla="*/ 2287499 h 2461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851024" h="2461764">
                <a:moveTo>
                  <a:pt x="1231573" y="2287499"/>
                </a:moveTo>
                <a:cubicBezTo>
                  <a:pt x="1112336" y="2271169"/>
                  <a:pt x="681157" y="2233204"/>
                  <a:pt x="496258" y="2154071"/>
                </a:cubicBezTo>
                <a:cubicBezTo>
                  <a:pt x="311359" y="2074938"/>
                  <a:pt x="198016" y="2035043"/>
                  <a:pt x="122177" y="1812699"/>
                </a:cubicBezTo>
                <a:cubicBezTo>
                  <a:pt x="46338" y="1590355"/>
                  <a:pt x="-59356" y="1108506"/>
                  <a:pt x="41222" y="820007"/>
                </a:cubicBezTo>
                <a:cubicBezTo>
                  <a:pt x="141800" y="531508"/>
                  <a:pt x="395768" y="136683"/>
                  <a:pt x="725648" y="81703"/>
                </a:cubicBezTo>
                <a:cubicBezTo>
                  <a:pt x="1694758" y="-79792"/>
                  <a:pt x="5058425" y="21731"/>
                  <a:pt x="6070841" y="181742"/>
                </a:cubicBezTo>
                <a:cubicBezTo>
                  <a:pt x="7083257" y="341753"/>
                  <a:pt x="6832799" y="565274"/>
                  <a:pt x="6800142" y="1041768"/>
                </a:cubicBezTo>
                <a:cubicBezTo>
                  <a:pt x="6762524" y="1588400"/>
                  <a:pt x="6896479" y="1874529"/>
                  <a:pt x="6123669" y="2088456"/>
                </a:cubicBezTo>
                <a:cubicBezTo>
                  <a:pt x="5350859" y="2302383"/>
                  <a:pt x="2371629" y="2317340"/>
                  <a:pt x="2163283" y="2325332"/>
                </a:cubicBezTo>
                <a:cubicBezTo>
                  <a:pt x="1581595" y="2463408"/>
                  <a:pt x="1234045" y="2459053"/>
                  <a:pt x="1172765" y="2461764"/>
                </a:cubicBezTo>
                <a:cubicBezTo>
                  <a:pt x="1538023" y="2321109"/>
                  <a:pt x="1231573" y="2287499"/>
                  <a:pt x="1231573" y="228749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4FB7586-D41B-4287-9864-5CA49B350F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49824" flipH="1">
            <a:off x="4868349" y="422322"/>
            <a:ext cx="6912706" cy="5902624"/>
          </a:xfrm>
          <a:custGeom>
            <a:avLst/>
            <a:gdLst>
              <a:gd name="connsiteX0" fmla="*/ 1289525 w 6745768"/>
              <a:gd name="connsiteY0" fmla="*/ 2301903 h 2794242"/>
              <a:gd name="connsiteX1" fmla="*/ 182620 w 6745768"/>
              <a:gd name="connsiteY1" fmla="*/ 1797161 h 2794242"/>
              <a:gd name="connsiteX2" fmla="*/ 12857 w 6745768"/>
              <a:gd name="connsiteY2" fmla="*/ 794567 h 2794242"/>
              <a:gd name="connsiteX3" fmla="*/ 697283 w 6745768"/>
              <a:gd name="connsiteY3" fmla="*/ 56263 h 2794242"/>
              <a:gd name="connsiteX4" fmla="*/ 6042476 w 6745768"/>
              <a:gd name="connsiteY4" fmla="*/ 156302 h 2794242"/>
              <a:gd name="connsiteX5" fmla="*/ 6744264 w 6745768"/>
              <a:gd name="connsiteY5" fmla="*/ 865255 h 2794242"/>
              <a:gd name="connsiteX6" fmla="*/ 6299463 w 6745768"/>
              <a:gd name="connsiteY6" fmla="*/ 2129659 h 2794242"/>
              <a:gd name="connsiteX7" fmla="*/ 1843321 w 6745768"/>
              <a:gd name="connsiteY7" fmla="*/ 2302040 h 2794242"/>
              <a:gd name="connsiteX8" fmla="*/ 1297241 w 6745768"/>
              <a:gd name="connsiteY8" fmla="*/ 2794243 h 2794242"/>
              <a:gd name="connsiteX9" fmla="*/ 1289525 w 6745768"/>
              <a:gd name="connsiteY9" fmla="*/ 2301903 h 2794242"/>
              <a:gd name="connsiteX0" fmla="*/ 1289525 w 6745768"/>
              <a:gd name="connsiteY0" fmla="*/ 2301903 h 2633547"/>
              <a:gd name="connsiteX1" fmla="*/ 182620 w 6745768"/>
              <a:gd name="connsiteY1" fmla="*/ 1797161 h 2633547"/>
              <a:gd name="connsiteX2" fmla="*/ 12857 w 6745768"/>
              <a:gd name="connsiteY2" fmla="*/ 794567 h 2633547"/>
              <a:gd name="connsiteX3" fmla="*/ 697283 w 6745768"/>
              <a:gd name="connsiteY3" fmla="*/ 56263 h 2633547"/>
              <a:gd name="connsiteX4" fmla="*/ 6042476 w 6745768"/>
              <a:gd name="connsiteY4" fmla="*/ 156302 h 2633547"/>
              <a:gd name="connsiteX5" fmla="*/ 6744264 w 6745768"/>
              <a:gd name="connsiteY5" fmla="*/ 865255 h 2633547"/>
              <a:gd name="connsiteX6" fmla="*/ 6299463 w 6745768"/>
              <a:gd name="connsiteY6" fmla="*/ 2129659 h 2633547"/>
              <a:gd name="connsiteX7" fmla="*/ 1843321 w 6745768"/>
              <a:gd name="connsiteY7" fmla="*/ 2302040 h 2633547"/>
              <a:gd name="connsiteX8" fmla="*/ 1297241 w 6745768"/>
              <a:gd name="connsiteY8" fmla="*/ 2633547 h 2633547"/>
              <a:gd name="connsiteX9" fmla="*/ 1289525 w 6745768"/>
              <a:gd name="connsiteY9" fmla="*/ 2301903 h 2633547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6299463 w 6745768"/>
              <a:gd name="connsiteY6" fmla="*/ 2129659 h 2588909"/>
              <a:gd name="connsiteX7" fmla="*/ 1843321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6299463 w 6745768"/>
              <a:gd name="connsiteY6" fmla="*/ 2129659 h 2588909"/>
              <a:gd name="connsiteX7" fmla="*/ 1843321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813483"/>
              <a:gd name="connsiteY0" fmla="*/ 2301903 h 2588909"/>
              <a:gd name="connsiteX1" fmla="*/ 182620 w 6813483"/>
              <a:gd name="connsiteY1" fmla="*/ 1797161 h 2588909"/>
              <a:gd name="connsiteX2" fmla="*/ 12857 w 6813483"/>
              <a:gd name="connsiteY2" fmla="*/ 794567 h 2588909"/>
              <a:gd name="connsiteX3" fmla="*/ 697283 w 6813483"/>
              <a:gd name="connsiteY3" fmla="*/ 56263 h 2588909"/>
              <a:gd name="connsiteX4" fmla="*/ 6042476 w 6813483"/>
              <a:gd name="connsiteY4" fmla="*/ 156302 h 2588909"/>
              <a:gd name="connsiteX5" fmla="*/ 6744264 w 6813483"/>
              <a:gd name="connsiteY5" fmla="*/ 865255 h 2588909"/>
              <a:gd name="connsiteX6" fmla="*/ 6299463 w 6813483"/>
              <a:gd name="connsiteY6" fmla="*/ 2129659 h 2588909"/>
              <a:gd name="connsiteX7" fmla="*/ 1855346 w 6813483"/>
              <a:gd name="connsiteY7" fmla="*/ 2302040 h 2588909"/>
              <a:gd name="connsiteX8" fmla="*/ 1321290 w 6813483"/>
              <a:gd name="connsiteY8" fmla="*/ 2588909 h 2588909"/>
              <a:gd name="connsiteX9" fmla="*/ 1289525 w 6813483"/>
              <a:gd name="connsiteY9" fmla="*/ 2301903 h 2588909"/>
              <a:gd name="connsiteX0" fmla="*/ 1289525 w 6813483"/>
              <a:gd name="connsiteY0" fmla="*/ 2301903 h 2588909"/>
              <a:gd name="connsiteX1" fmla="*/ 182620 w 6813483"/>
              <a:gd name="connsiteY1" fmla="*/ 1797161 h 2588909"/>
              <a:gd name="connsiteX2" fmla="*/ 12857 w 6813483"/>
              <a:gd name="connsiteY2" fmla="*/ 794567 h 2588909"/>
              <a:gd name="connsiteX3" fmla="*/ 697283 w 6813483"/>
              <a:gd name="connsiteY3" fmla="*/ 56263 h 2588909"/>
              <a:gd name="connsiteX4" fmla="*/ 6042476 w 6813483"/>
              <a:gd name="connsiteY4" fmla="*/ 156302 h 2588909"/>
              <a:gd name="connsiteX5" fmla="*/ 6744264 w 6813483"/>
              <a:gd name="connsiteY5" fmla="*/ 865255 h 2588909"/>
              <a:gd name="connsiteX6" fmla="*/ 6299463 w 6813483"/>
              <a:gd name="connsiteY6" fmla="*/ 2129659 h 2588909"/>
              <a:gd name="connsiteX7" fmla="*/ 1855346 w 6813483"/>
              <a:gd name="connsiteY7" fmla="*/ 2302040 h 2588909"/>
              <a:gd name="connsiteX8" fmla="*/ 1321290 w 6813483"/>
              <a:gd name="connsiteY8" fmla="*/ 2588909 h 2588909"/>
              <a:gd name="connsiteX9" fmla="*/ 1289525 w 6813483"/>
              <a:gd name="connsiteY9" fmla="*/ 2301903 h 2588909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6046952 w 6745768"/>
              <a:gd name="connsiteY6" fmla="*/ 2129659 h 2588909"/>
              <a:gd name="connsiteX7" fmla="*/ 1855346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745768"/>
              <a:gd name="connsiteY0" fmla="*/ 2301903 h 2588909"/>
              <a:gd name="connsiteX1" fmla="*/ 182620 w 6745768"/>
              <a:gd name="connsiteY1" fmla="*/ 1797161 h 2588909"/>
              <a:gd name="connsiteX2" fmla="*/ 12857 w 6745768"/>
              <a:gd name="connsiteY2" fmla="*/ 794567 h 2588909"/>
              <a:gd name="connsiteX3" fmla="*/ 697283 w 6745768"/>
              <a:gd name="connsiteY3" fmla="*/ 56263 h 2588909"/>
              <a:gd name="connsiteX4" fmla="*/ 6042476 w 6745768"/>
              <a:gd name="connsiteY4" fmla="*/ 156302 h 2588909"/>
              <a:gd name="connsiteX5" fmla="*/ 6744264 w 6745768"/>
              <a:gd name="connsiteY5" fmla="*/ 865255 h 2588909"/>
              <a:gd name="connsiteX6" fmla="*/ 5926709 w 6745768"/>
              <a:gd name="connsiteY6" fmla="*/ 2129659 h 2588909"/>
              <a:gd name="connsiteX7" fmla="*/ 1855346 w 6745768"/>
              <a:gd name="connsiteY7" fmla="*/ 2302040 h 2588909"/>
              <a:gd name="connsiteX8" fmla="*/ 1321290 w 6745768"/>
              <a:gd name="connsiteY8" fmla="*/ 2588909 h 2588909"/>
              <a:gd name="connsiteX9" fmla="*/ 1289525 w 6745768"/>
              <a:gd name="connsiteY9" fmla="*/ 2301903 h 2588909"/>
              <a:gd name="connsiteX0" fmla="*/ 1289525 w 6745768"/>
              <a:gd name="connsiteY0" fmla="*/ 2301903 h 2555846"/>
              <a:gd name="connsiteX1" fmla="*/ 182620 w 6745768"/>
              <a:gd name="connsiteY1" fmla="*/ 1797161 h 2555846"/>
              <a:gd name="connsiteX2" fmla="*/ 12857 w 6745768"/>
              <a:gd name="connsiteY2" fmla="*/ 794567 h 2555846"/>
              <a:gd name="connsiteX3" fmla="*/ 697283 w 6745768"/>
              <a:gd name="connsiteY3" fmla="*/ 56263 h 2555846"/>
              <a:gd name="connsiteX4" fmla="*/ 6042476 w 6745768"/>
              <a:gd name="connsiteY4" fmla="*/ 156302 h 2555846"/>
              <a:gd name="connsiteX5" fmla="*/ 6744264 w 6745768"/>
              <a:gd name="connsiteY5" fmla="*/ 865255 h 2555846"/>
              <a:gd name="connsiteX6" fmla="*/ 5926709 w 6745768"/>
              <a:gd name="connsiteY6" fmla="*/ 2129659 h 2555846"/>
              <a:gd name="connsiteX7" fmla="*/ 1855346 w 6745768"/>
              <a:gd name="connsiteY7" fmla="*/ 2302040 h 2555846"/>
              <a:gd name="connsiteX8" fmla="*/ 1321290 w 6745768"/>
              <a:gd name="connsiteY8" fmla="*/ 2555846 h 2555846"/>
              <a:gd name="connsiteX9" fmla="*/ 1289525 w 6745768"/>
              <a:gd name="connsiteY9" fmla="*/ 2301903 h 2555846"/>
              <a:gd name="connsiteX0" fmla="*/ 1289525 w 6745768"/>
              <a:gd name="connsiteY0" fmla="*/ 2301903 h 2555846"/>
              <a:gd name="connsiteX1" fmla="*/ 182620 w 6745768"/>
              <a:gd name="connsiteY1" fmla="*/ 1797161 h 2555846"/>
              <a:gd name="connsiteX2" fmla="*/ 12857 w 6745768"/>
              <a:gd name="connsiteY2" fmla="*/ 794567 h 2555846"/>
              <a:gd name="connsiteX3" fmla="*/ 697283 w 6745768"/>
              <a:gd name="connsiteY3" fmla="*/ 56263 h 2555846"/>
              <a:gd name="connsiteX4" fmla="*/ 6042476 w 6745768"/>
              <a:gd name="connsiteY4" fmla="*/ 156302 h 2555846"/>
              <a:gd name="connsiteX5" fmla="*/ 6744264 w 6745768"/>
              <a:gd name="connsiteY5" fmla="*/ 865255 h 2555846"/>
              <a:gd name="connsiteX6" fmla="*/ 5926709 w 6745768"/>
              <a:gd name="connsiteY6" fmla="*/ 2129659 h 2555846"/>
              <a:gd name="connsiteX7" fmla="*/ 1855346 w 6745768"/>
              <a:gd name="connsiteY7" fmla="*/ 2302040 h 2555846"/>
              <a:gd name="connsiteX8" fmla="*/ 1321290 w 6745768"/>
              <a:gd name="connsiteY8" fmla="*/ 2555846 h 2555846"/>
              <a:gd name="connsiteX9" fmla="*/ 1289525 w 6745768"/>
              <a:gd name="connsiteY9" fmla="*/ 2301903 h 2555846"/>
              <a:gd name="connsiteX0" fmla="*/ 1289525 w 6745768"/>
              <a:gd name="connsiteY0" fmla="*/ 2301903 h 2522783"/>
              <a:gd name="connsiteX1" fmla="*/ 182620 w 6745768"/>
              <a:gd name="connsiteY1" fmla="*/ 1797161 h 2522783"/>
              <a:gd name="connsiteX2" fmla="*/ 12857 w 6745768"/>
              <a:gd name="connsiteY2" fmla="*/ 794567 h 2522783"/>
              <a:gd name="connsiteX3" fmla="*/ 697283 w 6745768"/>
              <a:gd name="connsiteY3" fmla="*/ 56263 h 2522783"/>
              <a:gd name="connsiteX4" fmla="*/ 6042476 w 6745768"/>
              <a:gd name="connsiteY4" fmla="*/ 156302 h 2522783"/>
              <a:gd name="connsiteX5" fmla="*/ 6744264 w 6745768"/>
              <a:gd name="connsiteY5" fmla="*/ 865255 h 2522783"/>
              <a:gd name="connsiteX6" fmla="*/ 5926709 w 6745768"/>
              <a:gd name="connsiteY6" fmla="*/ 2129659 h 2522783"/>
              <a:gd name="connsiteX7" fmla="*/ 1855346 w 6745768"/>
              <a:gd name="connsiteY7" fmla="*/ 2302040 h 2522783"/>
              <a:gd name="connsiteX8" fmla="*/ 1303420 w 6745768"/>
              <a:gd name="connsiteY8" fmla="*/ 2522783 h 2522783"/>
              <a:gd name="connsiteX9" fmla="*/ 1289525 w 6745768"/>
              <a:gd name="connsiteY9" fmla="*/ 2301903 h 2522783"/>
              <a:gd name="connsiteX0" fmla="*/ 1289525 w 6745768"/>
              <a:gd name="connsiteY0" fmla="*/ 2301903 h 2522783"/>
              <a:gd name="connsiteX1" fmla="*/ 182620 w 6745768"/>
              <a:gd name="connsiteY1" fmla="*/ 1797161 h 2522783"/>
              <a:gd name="connsiteX2" fmla="*/ 12857 w 6745768"/>
              <a:gd name="connsiteY2" fmla="*/ 794567 h 2522783"/>
              <a:gd name="connsiteX3" fmla="*/ 697283 w 6745768"/>
              <a:gd name="connsiteY3" fmla="*/ 56263 h 2522783"/>
              <a:gd name="connsiteX4" fmla="*/ 6042476 w 6745768"/>
              <a:gd name="connsiteY4" fmla="*/ 156302 h 2522783"/>
              <a:gd name="connsiteX5" fmla="*/ 6744264 w 6745768"/>
              <a:gd name="connsiteY5" fmla="*/ 865255 h 2522783"/>
              <a:gd name="connsiteX6" fmla="*/ 5926709 w 6745768"/>
              <a:gd name="connsiteY6" fmla="*/ 2129659 h 2522783"/>
              <a:gd name="connsiteX7" fmla="*/ 1855346 w 6745768"/>
              <a:gd name="connsiteY7" fmla="*/ 2302040 h 2522783"/>
              <a:gd name="connsiteX8" fmla="*/ 1303420 w 6745768"/>
              <a:gd name="connsiteY8" fmla="*/ 2522783 h 2522783"/>
              <a:gd name="connsiteX9" fmla="*/ 1289525 w 6745768"/>
              <a:gd name="connsiteY9" fmla="*/ 2301903 h 2522783"/>
              <a:gd name="connsiteX0" fmla="*/ 1289525 w 6745768"/>
              <a:gd name="connsiteY0" fmla="*/ 2301903 h 2522783"/>
              <a:gd name="connsiteX1" fmla="*/ 182620 w 6745768"/>
              <a:gd name="connsiteY1" fmla="*/ 1797161 h 2522783"/>
              <a:gd name="connsiteX2" fmla="*/ 12857 w 6745768"/>
              <a:gd name="connsiteY2" fmla="*/ 794567 h 2522783"/>
              <a:gd name="connsiteX3" fmla="*/ 697283 w 6745768"/>
              <a:gd name="connsiteY3" fmla="*/ 56263 h 2522783"/>
              <a:gd name="connsiteX4" fmla="*/ 6042476 w 6745768"/>
              <a:gd name="connsiteY4" fmla="*/ 156302 h 2522783"/>
              <a:gd name="connsiteX5" fmla="*/ 6744264 w 6745768"/>
              <a:gd name="connsiteY5" fmla="*/ 865255 h 2522783"/>
              <a:gd name="connsiteX6" fmla="*/ 5926709 w 6745768"/>
              <a:gd name="connsiteY6" fmla="*/ 2129659 h 2522783"/>
              <a:gd name="connsiteX7" fmla="*/ 2018095 w 6745768"/>
              <a:gd name="connsiteY7" fmla="*/ 2302040 h 2522783"/>
              <a:gd name="connsiteX8" fmla="*/ 1303420 w 6745768"/>
              <a:gd name="connsiteY8" fmla="*/ 2522783 h 2522783"/>
              <a:gd name="connsiteX9" fmla="*/ 1289525 w 6745768"/>
              <a:gd name="connsiteY9" fmla="*/ 2301903 h 2522783"/>
              <a:gd name="connsiteX0" fmla="*/ 1289525 w 6745768"/>
              <a:gd name="connsiteY0" fmla="*/ 2301903 h 2502083"/>
              <a:gd name="connsiteX1" fmla="*/ 182620 w 6745768"/>
              <a:gd name="connsiteY1" fmla="*/ 1797161 h 2502083"/>
              <a:gd name="connsiteX2" fmla="*/ 12857 w 6745768"/>
              <a:gd name="connsiteY2" fmla="*/ 794567 h 2502083"/>
              <a:gd name="connsiteX3" fmla="*/ 697283 w 6745768"/>
              <a:gd name="connsiteY3" fmla="*/ 56263 h 2502083"/>
              <a:gd name="connsiteX4" fmla="*/ 6042476 w 6745768"/>
              <a:gd name="connsiteY4" fmla="*/ 156302 h 2502083"/>
              <a:gd name="connsiteX5" fmla="*/ 6744264 w 6745768"/>
              <a:gd name="connsiteY5" fmla="*/ 865255 h 2502083"/>
              <a:gd name="connsiteX6" fmla="*/ 5926709 w 6745768"/>
              <a:gd name="connsiteY6" fmla="*/ 2129659 h 2502083"/>
              <a:gd name="connsiteX7" fmla="*/ 2018095 w 6745768"/>
              <a:gd name="connsiteY7" fmla="*/ 2302040 h 2502083"/>
              <a:gd name="connsiteX8" fmla="*/ 1303420 w 6745768"/>
              <a:gd name="connsiteY8" fmla="*/ 2502083 h 2502083"/>
              <a:gd name="connsiteX9" fmla="*/ 1289525 w 6745768"/>
              <a:gd name="connsiteY9" fmla="*/ 2301903 h 2502083"/>
              <a:gd name="connsiteX0" fmla="*/ 1198511 w 6749690"/>
              <a:gd name="connsiteY0" fmla="*/ 2291553 h 2502083"/>
              <a:gd name="connsiteX1" fmla="*/ 186542 w 6749690"/>
              <a:gd name="connsiteY1" fmla="*/ 1797161 h 2502083"/>
              <a:gd name="connsiteX2" fmla="*/ 16779 w 6749690"/>
              <a:gd name="connsiteY2" fmla="*/ 794567 h 2502083"/>
              <a:gd name="connsiteX3" fmla="*/ 701205 w 6749690"/>
              <a:gd name="connsiteY3" fmla="*/ 56263 h 2502083"/>
              <a:gd name="connsiteX4" fmla="*/ 6046398 w 6749690"/>
              <a:gd name="connsiteY4" fmla="*/ 156302 h 2502083"/>
              <a:gd name="connsiteX5" fmla="*/ 6748186 w 6749690"/>
              <a:gd name="connsiteY5" fmla="*/ 865255 h 2502083"/>
              <a:gd name="connsiteX6" fmla="*/ 5930631 w 6749690"/>
              <a:gd name="connsiteY6" fmla="*/ 2129659 h 2502083"/>
              <a:gd name="connsiteX7" fmla="*/ 2022017 w 6749690"/>
              <a:gd name="connsiteY7" fmla="*/ 2302040 h 2502083"/>
              <a:gd name="connsiteX8" fmla="*/ 1307342 w 6749690"/>
              <a:gd name="connsiteY8" fmla="*/ 2502083 h 2502083"/>
              <a:gd name="connsiteX9" fmla="*/ 1198511 w 6749690"/>
              <a:gd name="connsiteY9" fmla="*/ 2291553 h 2502083"/>
              <a:gd name="connsiteX0" fmla="*/ 1198511 w 6749690"/>
              <a:gd name="connsiteY0" fmla="*/ 2291553 h 2502083"/>
              <a:gd name="connsiteX1" fmla="*/ 186542 w 6749690"/>
              <a:gd name="connsiteY1" fmla="*/ 1797161 h 2502083"/>
              <a:gd name="connsiteX2" fmla="*/ 16779 w 6749690"/>
              <a:gd name="connsiteY2" fmla="*/ 794567 h 2502083"/>
              <a:gd name="connsiteX3" fmla="*/ 701205 w 6749690"/>
              <a:gd name="connsiteY3" fmla="*/ 56263 h 2502083"/>
              <a:gd name="connsiteX4" fmla="*/ 6046398 w 6749690"/>
              <a:gd name="connsiteY4" fmla="*/ 156302 h 2502083"/>
              <a:gd name="connsiteX5" fmla="*/ 6748186 w 6749690"/>
              <a:gd name="connsiteY5" fmla="*/ 865255 h 2502083"/>
              <a:gd name="connsiteX6" fmla="*/ 5930631 w 6749690"/>
              <a:gd name="connsiteY6" fmla="*/ 2129659 h 2502083"/>
              <a:gd name="connsiteX7" fmla="*/ 2022017 w 6749690"/>
              <a:gd name="connsiteY7" fmla="*/ 2302040 h 2502083"/>
              <a:gd name="connsiteX8" fmla="*/ 1307342 w 6749690"/>
              <a:gd name="connsiteY8" fmla="*/ 2502083 h 2502083"/>
              <a:gd name="connsiteX9" fmla="*/ 1198511 w 6749690"/>
              <a:gd name="connsiteY9" fmla="*/ 2291553 h 2502083"/>
              <a:gd name="connsiteX0" fmla="*/ 1188693 w 6739872"/>
              <a:gd name="connsiteY0" fmla="*/ 2291553 h 2502083"/>
              <a:gd name="connsiteX1" fmla="*/ 556806 w 6739872"/>
              <a:gd name="connsiteY1" fmla="*/ 2240036 h 2502083"/>
              <a:gd name="connsiteX2" fmla="*/ 176724 w 6739872"/>
              <a:gd name="connsiteY2" fmla="*/ 1797161 h 2502083"/>
              <a:gd name="connsiteX3" fmla="*/ 6961 w 6739872"/>
              <a:gd name="connsiteY3" fmla="*/ 794567 h 2502083"/>
              <a:gd name="connsiteX4" fmla="*/ 691387 w 6739872"/>
              <a:gd name="connsiteY4" fmla="*/ 56263 h 2502083"/>
              <a:gd name="connsiteX5" fmla="*/ 6036580 w 6739872"/>
              <a:gd name="connsiteY5" fmla="*/ 156302 h 2502083"/>
              <a:gd name="connsiteX6" fmla="*/ 6738368 w 6739872"/>
              <a:gd name="connsiteY6" fmla="*/ 865255 h 2502083"/>
              <a:gd name="connsiteX7" fmla="*/ 5920813 w 6739872"/>
              <a:gd name="connsiteY7" fmla="*/ 2129659 h 2502083"/>
              <a:gd name="connsiteX8" fmla="*/ 2012199 w 6739872"/>
              <a:gd name="connsiteY8" fmla="*/ 2302040 h 2502083"/>
              <a:gd name="connsiteX9" fmla="*/ 1297524 w 6739872"/>
              <a:gd name="connsiteY9" fmla="*/ 2502083 h 2502083"/>
              <a:gd name="connsiteX10" fmla="*/ 1188693 w 6739872"/>
              <a:gd name="connsiteY10" fmla="*/ 2291553 h 2502083"/>
              <a:gd name="connsiteX0" fmla="*/ 1188693 w 6739872"/>
              <a:gd name="connsiteY0" fmla="*/ 2291553 h 2502083"/>
              <a:gd name="connsiteX1" fmla="*/ 556806 w 6739872"/>
              <a:gd name="connsiteY1" fmla="*/ 2240036 h 2502083"/>
              <a:gd name="connsiteX2" fmla="*/ 176724 w 6739872"/>
              <a:gd name="connsiteY2" fmla="*/ 1797161 h 2502083"/>
              <a:gd name="connsiteX3" fmla="*/ 6961 w 6739872"/>
              <a:gd name="connsiteY3" fmla="*/ 794567 h 2502083"/>
              <a:gd name="connsiteX4" fmla="*/ 691387 w 6739872"/>
              <a:gd name="connsiteY4" fmla="*/ 56263 h 2502083"/>
              <a:gd name="connsiteX5" fmla="*/ 6036580 w 6739872"/>
              <a:gd name="connsiteY5" fmla="*/ 156302 h 2502083"/>
              <a:gd name="connsiteX6" fmla="*/ 6738368 w 6739872"/>
              <a:gd name="connsiteY6" fmla="*/ 865255 h 2502083"/>
              <a:gd name="connsiteX7" fmla="*/ 5920813 w 6739872"/>
              <a:gd name="connsiteY7" fmla="*/ 2129659 h 2502083"/>
              <a:gd name="connsiteX8" fmla="*/ 2012199 w 6739872"/>
              <a:gd name="connsiteY8" fmla="*/ 2302040 h 2502083"/>
              <a:gd name="connsiteX9" fmla="*/ 1297524 w 6739872"/>
              <a:gd name="connsiteY9" fmla="*/ 2502083 h 2502083"/>
              <a:gd name="connsiteX10" fmla="*/ 1188693 w 6739872"/>
              <a:gd name="connsiteY10" fmla="*/ 2291553 h 2502083"/>
              <a:gd name="connsiteX0" fmla="*/ 1187858 w 6739037"/>
              <a:gd name="connsiteY0" fmla="*/ 2291553 h 2502083"/>
              <a:gd name="connsiteX1" fmla="*/ 429511 w 6739037"/>
              <a:gd name="connsiteY1" fmla="*/ 2224594 h 2502083"/>
              <a:gd name="connsiteX2" fmla="*/ 175889 w 6739037"/>
              <a:gd name="connsiteY2" fmla="*/ 1797161 h 2502083"/>
              <a:gd name="connsiteX3" fmla="*/ 6126 w 6739037"/>
              <a:gd name="connsiteY3" fmla="*/ 794567 h 2502083"/>
              <a:gd name="connsiteX4" fmla="*/ 690552 w 6739037"/>
              <a:gd name="connsiteY4" fmla="*/ 56263 h 2502083"/>
              <a:gd name="connsiteX5" fmla="*/ 6035745 w 6739037"/>
              <a:gd name="connsiteY5" fmla="*/ 156302 h 2502083"/>
              <a:gd name="connsiteX6" fmla="*/ 6737533 w 6739037"/>
              <a:gd name="connsiteY6" fmla="*/ 865255 h 2502083"/>
              <a:gd name="connsiteX7" fmla="*/ 5919978 w 6739037"/>
              <a:gd name="connsiteY7" fmla="*/ 2129659 h 2502083"/>
              <a:gd name="connsiteX8" fmla="*/ 2011364 w 6739037"/>
              <a:gd name="connsiteY8" fmla="*/ 2302040 h 2502083"/>
              <a:gd name="connsiteX9" fmla="*/ 1296689 w 6739037"/>
              <a:gd name="connsiteY9" fmla="*/ 2502083 h 2502083"/>
              <a:gd name="connsiteX10" fmla="*/ 1187858 w 6739037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7716 w 6738895"/>
              <a:gd name="connsiteY0" fmla="*/ 2291553 h 2502083"/>
              <a:gd name="connsiteX1" fmla="*/ 404579 w 6738895"/>
              <a:gd name="connsiteY1" fmla="*/ 2177299 h 2502083"/>
              <a:gd name="connsiteX2" fmla="*/ 175747 w 6738895"/>
              <a:gd name="connsiteY2" fmla="*/ 1797161 h 2502083"/>
              <a:gd name="connsiteX3" fmla="*/ 5984 w 6738895"/>
              <a:gd name="connsiteY3" fmla="*/ 794567 h 2502083"/>
              <a:gd name="connsiteX4" fmla="*/ 690410 w 6738895"/>
              <a:gd name="connsiteY4" fmla="*/ 56263 h 2502083"/>
              <a:gd name="connsiteX5" fmla="*/ 6035603 w 6738895"/>
              <a:gd name="connsiteY5" fmla="*/ 156302 h 2502083"/>
              <a:gd name="connsiteX6" fmla="*/ 6737391 w 6738895"/>
              <a:gd name="connsiteY6" fmla="*/ 865255 h 2502083"/>
              <a:gd name="connsiteX7" fmla="*/ 5919836 w 6738895"/>
              <a:gd name="connsiteY7" fmla="*/ 2129659 h 2502083"/>
              <a:gd name="connsiteX8" fmla="*/ 2011222 w 6738895"/>
              <a:gd name="connsiteY8" fmla="*/ 2302040 h 2502083"/>
              <a:gd name="connsiteX9" fmla="*/ 1296547 w 6738895"/>
              <a:gd name="connsiteY9" fmla="*/ 2502083 h 2502083"/>
              <a:gd name="connsiteX10" fmla="*/ 1187716 w 6738895"/>
              <a:gd name="connsiteY10" fmla="*/ 2291553 h 2502083"/>
              <a:gd name="connsiteX0" fmla="*/ 1188071 w 6739250"/>
              <a:gd name="connsiteY0" fmla="*/ 2291553 h 2502083"/>
              <a:gd name="connsiteX1" fmla="*/ 464950 w 6739250"/>
              <a:gd name="connsiteY1" fmla="*/ 2162792 h 2502083"/>
              <a:gd name="connsiteX2" fmla="*/ 176102 w 6739250"/>
              <a:gd name="connsiteY2" fmla="*/ 1797161 h 2502083"/>
              <a:gd name="connsiteX3" fmla="*/ 6339 w 6739250"/>
              <a:gd name="connsiteY3" fmla="*/ 794567 h 2502083"/>
              <a:gd name="connsiteX4" fmla="*/ 690765 w 6739250"/>
              <a:gd name="connsiteY4" fmla="*/ 56263 h 2502083"/>
              <a:gd name="connsiteX5" fmla="*/ 6035958 w 6739250"/>
              <a:gd name="connsiteY5" fmla="*/ 156302 h 2502083"/>
              <a:gd name="connsiteX6" fmla="*/ 6737746 w 6739250"/>
              <a:gd name="connsiteY6" fmla="*/ 865255 h 2502083"/>
              <a:gd name="connsiteX7" fmla="*/ 5920191 w 6739250"/>
              <a:gd name="connsiteY7" fmla="*/ 2129659 h 2502083"/>
              <a:gd name="connsiteX8" fmla="*/ 2011577 w 6739250"/>
              <a:gd name="connsiteY8" fmla="*/ 2302040 h 2502083"/>
              <a:gd name="connsiteX9" fmla="*/ 1296902 w 6739250"/>
              <a:gd name="connsiteY9" fmla="*/ 2502083 h 2502083"/>
              <a:gd name="connsiteX10" fmla="*/ 1188071 w 6739250"/>
              <a:gd name="connsiteY10" fmla="*/ 2291553 h 2502083"/>
              <a:gd name="connsiteX0" fmla="*/ 1218613 w 6769792"/>
              <a:gd name="connsiteY0" fmla="*/ 2291553 h 2502083"/>
              <a:gd name="connsiteX1" fmla="*/ 495492 w 6769792"/>
              <a:gd name="connsiteY1" fmla="*/ 2162792 h 2502083"/>
              <a:gd name="connsiteX2" fmla="*/ 134625 w 6769792"/>
              <a:gd name="connsiteY2" fmla="*/ 1835847 h 2502083"/>
              <a:gd name="connsiteX3" fmla="*/ 36881 w 6769792"/>
              <a:gd name="connsiteY3" fmla="*/ 794567 h 2502083"/>
              <a:gd name="connsiteX4" fmla="*/ 721307 w 6769792"/>
              <a:gd name="connsiteY4" fmla="*/ 56263 h 2502083"/>
              <a:gd name="connsiteX5" fmla="*/ 6066500 w 6769792"/>
              <a:gd name="connsiteY5" fmla="*/ 156302 h 2502083"/>
              <a:gd name="connsiteX6" fmla="*/ 6768288 w 6769792"/>
              <a:gd name="connsiteY6" fmla="*/ 865255 h 2502083"/>
              <a:gd name="connsiteX7" fmla="*/ 5950733 w 6769792"/>
              <a:gd name="connsiteY7" fmla="*/ 2129659 h 2502083"/>
              <a:gd name="connsiteX8" fmla="*/ 2042119 w 6769792"/>
              <a:gd name="connsiteY8" fmla="*/ 2302040 h 2502083"/>
              <a:gd name="connsiteX9" fmla="*/ 1327444 w 6769792"/>
              <a:gd name="connsiteY9" fmla="*/ 2502083 h 2502083"/>
              <a:gd name="connsiteX10" fmla="*/ 1218613 w 6769792"/>
              <a:gd name="connsiteY10" fmla="*/ 2291553 h 2502083"/>
              <a:gd name="connsiteX0" fmla="*/ 1218613 w 6769792"/>
              <a:gd name="connsiteY0" fmla="*/ 2291553 h 2468349"/>
              <a:gd name="connsiteX1" fmla="*/ 495492 w 6769792"/>
              <a:gd name="connsiteY1" fmla="*/ 2162792 h 2468349"/>
              <a:gd name="connsiteX2" fmla="*/ 134625 w 6769792"/>
              <a:gd name="connsiteY2" fmla="*/ 1835847 h 2468349"/>
              <a:gd name="connsiteX3" fmla="*/ 36881 w 6769792"/>
              <a:gd name="connsiteY3" fmla="*/ 794567 h 2468349"/>
              <a:gd name="connsiteX4" fmla="*/ 721307 w 6769792"/>
              <a:gd name="connsiteY4" fmla="*/ 56263 h 2468349"/>
              <a:gd name="connsiteX5" fmla="*/ 6066500 w 6769792"/>
              <a:gd name="connsiteY5" fmla="*/ 156302 h 2468349"/>
              <a:gd name="connsiteX6" fmla="*/ 6768288 w 6769792"/>
              <a:gd name="connsiteY6" fmla="*/ 865255 h 2468349"/>
              <a:gd name="connsiteX7" fmla="*/ 5950733 w 6769792"/>
              <a:gd name="connsiteY7" fmla="*/ 2129659 h 2468349"/>
              <a:gd name="connsiteX8" fmla="*/ 2042119 w 6769792"/>
              <a:gd name="connsiteY8" fmla="*/ 2302040 h 2468349"/>
              <a:gd name="connsiteX9" fmla="*/ 1300505 w 6769792"/>
              <a:gd name="connsiteY9" fmla="*/ 2468349 h 2468349"/>
              <a:gd name="connsiteX10" fmla="*/ 1218613 w 6769792"/>
              <a:gd name="connsiteY10" fmla="*/ 2291553 h 2468349"/>
              <a:gd name="connsiteX0" fmla="*/ 1227232 w 6769792"/>
              <a:gd name="connsiteY0" fmla="*/ 2262059 h 2468349"/>
              <a:gd name="connsiteX1" fmla="*/ 495492 w 6769792"/>
              <a:gd name="connsiteY1" fmla="*/ 2162792 h 2468349"/>
              <a:gd name="connsiteX2" fmla="*/ 134625 w 6769792"/>
              <a:gd name="connsiteY2" fmla="*/ 1835847 h 2468349"/>
              <a:gd name="connsiteX3" fmla="*/ 36881 w 6769792"/>
              <a:gd name="connsiteY3" fmla="*/ 794567 h 2468349"/>
              <a:gd name="connsiteX4" fmla="*/ 721307 w 6769792"/>
              <a:gd name="connsiteY4" fmla="*/ 56263 h 2468349"/>
              <a:gd name="connsiteX5" fmla="*/ 6066500 w 6769792"/>
              <a:gd name="connsiteY5" fmla="*/ 156302 h 2468349"/>
              <a:gd name="connsiteX6" fmla="*/ 6768288 w 6769792"/>
              <a:gd name="connsiteY6" fmla="*/ 865255 h 2468349"/>
              <a:gd name="connsiteX7" fmla="*/ 5950733 w 6769792"/>
              <a:gd name="connsiteY7" fmla="*/ 2129659 h 2468349"/>
              <a:gd name="connsiteX8" fmla="*/ 2042119 w 6769792"/>
              <a:gd name="connsiteY8" fmla="*/ 2302040 h 2468349"/>
              <a:gd name="connsiteX9" fmla="*/ 1300505 w 6769792"/>
              <a:gd name="connsiteY9" fmla="*/ 2468349 h 2468349"/>
              <a:gd name="connsiteX10" fmla="*/ 1227232 w 6769792"/>
              <a:gd name="connsiteY10" fmla="*/ 2262059 h 2468349"/>
              <a:gd name="connsiteX0" fmla="*/ 1227139 w 6769699"/>
              <a:gd name="connsiteY0" fmla="*/ 2262059 h 2468349"/>
              <a:gd name="connsiteX1" fmla="*/ 491824 w 6769699"/>
              <a:gd name="connsiteY1" fmla="*/ 2128631 h 2468349"/>
              <a:gd name="connsiteX2" fmla="*/ 134532 w 6769699"/>
              <a:gd name="connsiteY2" fmla="*/ 1835847 h 2468349"/>
              <a:gd name="connsiteX3" fmla="*/ 36788 w 6769699"/>
              <a:gd name="connsiteY3" fmla="*/ 794567 h 2468349"/>
              <a:gd name="connsiteX4" fmla="*/ 721214 w 6769699"/>
              <a:gd name="connsiteY4" fmla="*/ 56263 h 2468349"/>
              <a:gd name="connsiteX5" fmla="*/ 6066407 w 6769699"/>
              <a:gd name="connsiteY5" fmla="*/ 156302 h 2468349"/>
              <a:gd name="connsiteX6" fmla="*/ 6768195 w 6769699"/>
              <a:gd name="connsiteY6" fmla="*/ 865255 h 2468349"/>
              <a:gd name="connsiteX7" fmla="*/ 5950640 w 6769699"/>
              <a:gd name="connsiteY7" fmla="*/ 2129659 h 2468349"/>
              <a:gd name="connsiteX8" fmla="*/ 2042026 w 6769699"/>
              <a:gd name="connsiteY8" fmla="*/ 2302040 h 2468349"/>
              <a:gd name="connsiteX9" fmla="*/ 1300412 w 6769699"/>
              <a:gd name="connsiteY9" fmla="*/ 2468349 h 2468349"/>
              <a:gd name="connsiteX10" fmla="*/ 1227139 w 6769699"/>
              <a:gd name="connsiteY10" fmla="*/ 2262059 h 2468349"/>
              <a:gd name="connsiteX0" fmla="*/ 1231573 w 6774133"/>
              <a:gd name="connsiteY0" fmla="*/ 2262059 h 2468349"/>
              <a:gd name="connsiteX1" fmla="*/ 496258 w 6774133"/>
              <a:gd name="connsiteY1" fmla="*/ 2128631 h 2468349"/>
              <a:gd name="connsiteX2" fmla="*/ 122177 w 6774133"/>
              <a:gd name="connsiteY2" fmla="*/ 1787259 h 2468349"/>
              <a:gd name="connsiteX3" fmla="*/ 41222 w 6774133"/>
              <a:gd name="connsiteY3" fmla="*/ 794567 h 2468349"/>
              <a:gd name="connsiteX4" fmla="*/ 725648 w 6774133"/>
              <a:gd name="connsiteY4" fmla="*/ 56263 h 2468349"/>
              <a:gd name="connsiteX5" fmla="*/ 6070841 w 6774133"/>
              <a:gd name="connsiteY5" fmla="*/ 156302 h 2468349"/>
              <a:gd name="connsiteX6" fmla="*/ 6772629 w 6774133"/>
              <a:gd name="connsiteY6" fmla="*/ 865255 h 2468349"/>
              <a:gd name="connsiteX7" fmla="*/ 5955074 w 6774133"/>
              <a:gd name="connsiteY7" fmla="*/ 2129659 h 2468349"/>
              <a:gd name="connsiteX8" fmla="*/ 2046460 w 6774133"/>
              <a:gd name="connsiteY8" fmla="*/ 2302040 h 2468349"/>
              <a:gd name="connsiteX9" fmla="*/ 1304846 w 6774133"/>
              <a:gd name="connsiteY9" fmla="*/ 2468349 h 2468349"/>
              <a:gd name="connsiteX10" fmla="*/ 1231573 w 6774133"/>
              <a:gd name="connsiteY10" fmla="*/ 2262059 h 2468349"/>
              <a:gd name="connsiteX0" fmla="*/ 1231573 w 6774133"/>
              <a:gd name="connsiteY0" fmla="*/ 2262059 h 2464962"/>
              <a:gd name="connsiteX1" fmla="*/ 496258 w 6774133"/>
              <a:gd name="connsiteY1" fmla="*/ 2128631 h 2464962"/>
              <a:gd name="connsiteX2" fmla="*/ 122177 w 6774133"/>
              <a:gd name="connsiteY2" fmla="*/ 1787259 h 2464962"/>
              <a:gd name="connsiteX3" fmla="*/ 41222 w 6774133"/>
              <a:gd name="connsiteY3" fmla="*/ 794567 h 2464962"/>
              <a:gd name="connsiteX4" fmla="*/ 725648 w 6774133"/>
              <a:gd name="connsiteY4" fmla="*/ 56263 h 2464962"/>
              <a:gd name="connsiteX5" fmla="*/ 6070841 w 6774133"/>
              <a:gd name="connsiteY5" fmla="*/ 156302 h 2464962"/>
              <a:gd name="connsiteX6" fmla="*/ 6772629 w 6774133"/>
              <a:gd name="connsiteY6" fmla="*/ 865255 h 2464962"/>
              <a:gd name="connsiteX7" fmla="*/ 5955074 w 6774133"/>
              <a:gd name="connsiteY7" fmla="*/ 2129659 h 2464962"/>
              <a:gd name="connsiteX8" fmla="*/ 2046460 w 6774133"/>
              <a:gd name="connsiteY8" fmla="*/ 2302040 h 2464962"/>
              <a:gd name="connsiteX9" fmla="*/ 1222559 w 6774133"/>
              <a:gd name="connsiteY9" fmla="*/ 2464962 h 2464962"/>
              <a:gd name="connsiteX10" fmla="*/ 1231573 w 6774133"/>
              <a:gd name="connsiteY10" fmla="*/ 2262059 h 2464962"/>
              <a:gd name="connsiteX0" fmla="*/ 1231573 w 6774133"/>
              <a:gd name="connsiteY0" fmla="*/ 2262059 h 2464962"/>
              <a:gd name="connsiteX1" fmla="*/ 496258 w 6774133"/>
              <a:gd name="connsiteY1" fmla="*/ 2128631 h 2464962"/>
              <a:gd name="connsiteX2" fmla="*/ 122177 w 6774133"/>
              <a:gd name="connsiteY2" fmla="*/ 1787259 h 2464962"/>
              <a:gd name="connsiteX3" fmla="*/ 41222 w 6774133"/>
              <a:gd name="connsiteY3" fmla="*/ 794567 h 2464962"/>
              <a:gd name="connsiteX4" fmla="*/ 725648 w 6774133"/>
              <a:gd name="connsiteY4" fmla="*/ 56263 h 2464962"/>
              <a:gd name="connsiteX5" fmla="*/ 6070841 w 6774133"/>
              <a:gd name="connsiteY5" fmla="*/ 156302 h 2464962"/>
              <a:gd name="connsiteX6" fmla="*/ 6772629 w 6774133"/>
              <a:gd name="connsiteY6" fmla="*/ 865255 h 2464962"/>
              <a:gd name="connsiteX7" fmla="*/ 5955074 w 6774133"/>
              <a:gd name="connsiteY7" fmla="*/ 2129659 h 2464962"/>
              <a:gd name="connsiteX8" fmla="*/ 2046460 w 6774133"/>
              <a:gd name="connsiteY8" fmla="*/ 2302040 h 2464962"/>
              <a:gd name="connsiteX9" fmla="*/ 1222559 w 6774133"/>
              <a:gd name="connsiteY9" fmla="*/ 2464962 h 2464962"/>
              <a:gd name="connsiteX10" fmla="*/ 1231573 w 6774133"/>
              <a:gd name="connsiteY10" fmla="*/ 2262059 h 2464962"/>
              <a:gd name="connsiteX0" fmla="*/ 1231573 w 6774133"/>
              <a:gd name="connsiteY0" fmla="*/ 2262059 h 2464962"/>
              <a:gd name="connsiteX1" fmla="*/ 496258 w 6774133"/>
              <a:gd name="connsiteY1" fmla="*/ 2128631 h 2464962"/>
              <a:gd name="connsiteX2" fmla="*/ 122177 w 6774133"/>
              <a:gd name="connsiteY2" fmla="*/ 1787259 h 2464962"/>
              <a:gd name="connsiteX3" fmla="*/ 41222 w 6774133"/>
              <a:gd name="connsiteY3" fmla="*/ 794567 h 2464962"/>
              <a:gd name="connsiteX4" fmla="*/ 725648 w 6774133"/>
              <a:gd name="connsiteY4" fmla="*/ 56263 h 2464962"/>
              <a:gd name="connsiteX5" fmla="*/ 6070841 w 6774133"/>
              <a:gd name="connsiteY5" fmla="*/ 156302 h 2464962"/>
              <a:gd name="connsiteX6" fmla="*/ 6772629 w 6774133"/>
              <a:gd name="connsiteY6" fmla="*/ 865255 h 2464962"/>
              <a:gd name="connsiteX7" fmla="*/ 6125712 w 6774133"/>
              <a:gd name="connsiteY7" fmla="*/ 2082537 h 2464962"/>
              <a:gd name="connsiteX8" fmla="*/ 2046460 w 6774133"/>
              <a:gd name="connsiteY8" fmla="*/ 2302040 h 2464962"/>
              <a:gd name="connsiteX9" fmla="*/ 1222559 w 6774133"/>
              <a:gd name="connsiteY9" fmla="*/ 2464962 h 2464962"/>
              <a:gd name="connsiteX10" fmla="*/ 1231573 w 6774133"/>
              <a:gd name="connsiteY10" fmla="*/ 2262059 h 2464962"/>
              <a:gd name="connsiteX0" fmla="*/ 1231573 w 6774133"/>
              <a:gd name="connsiteY0" fmla="*/ 2262059 h 2464962"/>
              <a:gd name="connsiteX1" fmla="*/ 496258 w 6774133"/>
              <a:gd name="connsiteY1" fmla="*/ 2128631 h 2464962"/>
              <a:gd name="connsiteX2" fmla="*/ 122177 w 6774133"/>
              <a:gd name="connsiteY2" fmla="*/ 1787259 h 2464962"/>
              <a:gd name="connsiteX3" fmla="*/ 41222 w 6774133"/>
              <a:gd name="connsiteY3" fmla="*/ 794567 h 2464962"/>
              <a:gd name="connsiteX4" fmla="*/ 725648 w 6774133"/>
              <a:gd name="connsiteY4" fmla="*/ 56263 h 2464962"/>
              <a:gd name="connsiteX5" fmla="*/ 6070841 w 6774133"/>
              <a:gd name="connsiteY5" fmla="*/ 156302 h 2464962"/>
              <a:gd name="connsiteX6" fmla="*/ 6772629 w 6774133"/>
              <a:gd name="connsiteY6" fmla="*/ 865255 h 2464962"/>
              <a:gd name="connsiteX7" fmla="*/ 6123669 w 6774133"/>
              <a:gd name="connsiteY7" fmla="*/ 2063016 h 2464962"/>
              <a:gd name="connsiteX8" fmla="*/ 2046460 w 6774133"/>
              <a:gd name="connsiteY8" fmla="*/ 2302040 h 2464962"/>
              <a:gd name="connsiteX9" fmla="*/ 1222559 w 6774133"/>
              <a:gd name="connsiteY9" fmla="*/ 2464962 h 2464962"/>
              <a:gd name="connsiteX10" fmla="*/ 1231573 w 6774133"/>
              <a:gd name="connsiteY10" fmla="*/ 2262059 h 2464962"/>
              <a:gd name="connsiteX0" fmla="*/ 1231573 w 6830714"/>
              <a:gd name="connsiteY0" fmla="*/ 2285938 h 2488841"/>
              <a:gd name="connsiteX1" fmla="*/ 496258 w 6830714"/>
              <a:gd name="connsiteY1" fmla="*/ 2152510 h 2488841"/>
              <a:gd name="connsiteX2" fmla="*/ 122177 w 6830714"/>
              <a:gd name="connsiteY2" fmla="*/ 1811138 h 2488841"/>
              <a:gd name="connsiteX3" fmla="*/ 41222 w 6830714"/>
              <a:gd name="connsiteY3" fmla="*/ 818446 h 2488841"/>
              <a:gd name="connsiteX4" fmla="*/ 725648 w 6830714"/>
              <a:gd name="connsiteY4" fmla="*/ 80142 h 2488841"/>
              <a:gd name="connsiteX5" fmla="*/ 6070841 w 6830714"/>
              <a:gd name="connsiteY5" fmla="*/ 180181 h 2488841"/>
              <a:gd name="connsiteX6" fmla="*/ 6772693 w 6830714"/>
              <a:gd name="connsiteY6" fmla="*/ 1001592 h 2488841"/>
              <a:gd name="connsiteX7" fmla="*/ 6123669 w 6830714"/>
              <a:gd name="connsiteY7" fmla="*/ 2086895 h 2488841"/>
              <a:gd name="connsiteX8" fmla="*/ 2046460 w 6830714"/>
              <a:gd name="connsiteY8" fmla="*/ 2325919 h 2488841"/>
              <a:gd name="connsiteX9" fmla="*/ 1222559 w 6830714"/>
              <a:gd name="connsiteY9" fmla="*/ 2488841 h 2488841"/>
              <a:gd name="connsiteX10" fmla="*/ 1231573 w 6830714"/>
              <a:gd name="connsiteY10" fmla="*/ 2285938 h 2488841"/>
              <a:gd name="connsiteX0" fmla="*/ 1231573 w 6775421"/>
              <a:gd name="connsiteY0" fmla="*/ 2285174 h 2488077"/>
              <a:gd name="connsiteX1" fmla="*/ 496258 w 6775421"/>
              <a:gd name="connsiteY1" fmla="*/ 2151746 h 2488077"/>
              <a:gd name="connsiteX2" fmla="*/ 122177 w 6775421"/>
              <a:gd name="connsiteY2" fmla="*/ 1810374 h 2488077"/>
              <a:gd name="connsiteX3" fmla="*/ 41222 w 6775421"/>
              <a:gd name="connsiteY3" fmla="*/ 817682 h 2488077"/>
              <a:gd name="connsiteX4" fmla="*/ 725648 w 6775421"/>
              <a:gd name="connsiteY4" fmla="*/ 79378 h 2488077"/>
              <a:gd name="connsiteX5" fmla="*/ 6070841 w 6775421"/>
              <a:gd name="connsiteY5" fmla="*/ 179417 h 2488077"/>
              <a:gd name="connsiteX6" fmla="*/ 6772693 w 6775421"/>
              <a:gd name="connsiteY6" fmla="*/ 1000828 h 2488077"/>
              <a:gd name="connsiteX7" fmla="*/ 6123669 w 6775421"/>
              <a:gd name="connsiteY7" fmla="*/ 2086131 h 2488077"/>
              <a:gd name="connsiteX8" fmla="*/ 2046460 w 6775421"/>
              <a:gd name="connsiteY8" fmla="*/ 2325155 h 2488077"/>
              <a:gd name="connsiteX9" fmla="*/ 1222559 w 6775421"/>
              <a:gd name="connsiteY9" fmla="*/ 2488077 h 2488077"/>
              <a:gd name="connsiteX10" fmla="*/ 1231573 w 6775421"/>
              <a:gd name="connsiteY10" fmla="*/ 2285174 h 2488077"/>
              <a:gd name="connsiteX0" fmla="*/ 1231573 w 6851024"/>
              <a:gd name="connsiteY0" fmla="*/ 2287499 h 2490402"/>
              <a:gd name="connsiteX1" fmla="*/ 496258 w 6851024"/>
              <a:gd name="connsiteY1" fmla="*/ 2154071 h 2490402"/>
              <a:gd name="connsiteX2" fmla="*/ 122177 w 6851024"/>
              <a:gd name="connsiteY2" fmla="*/ 1812699 h 2490402"/>
              <a:gd name="connsiteX3" fmla="*/ 41222 w 6851024"/>
              <a:gd name="connsiteY3" fmla="*/ 820007 h 2490402"/>
              <a:gd name="connsiteX4" fmla="*/ 725648 w 6851024"/>
              <a:gd name="connsiteY4" fmla="*/ 81703 h 2490402"/>
              <a:gd name="connsiteX5" fmla="*/ 6070841 w 6851024"/>
              <a:gd name="connsiteY5" fmla="*/ 181742 h 2490402"/>
              <a:gd name="connsiteX6" fmla="*/ 6800142 w 6851024"/>
              <a:gd name="connsiteY6" fmla="*/ 1041768 h 2490402"/>
              <a:gd name="connsiteX7" fmla="*/ 6123669 w 6851024"/>
              <a:gd name="connsiteY7" fmla="*/ 2088456 h 2490402"/>
              <a:gd name="connsiteX8" fmla="*/ 2046460 w 6851024"/>
              <a:gd name="connsiteY8" fmla="*/ 2327480 h 2490402"/>
              <a:gd name="connsiteX9" fmla="*/ 1222559 w 6851024"/>
              <a:gd name="connsiteY9" fmla="*/ 2490402 h 2490402"/>
              <a:gd name="connsiteX10" fmla="*/ 1231573 w 6851024"/>
              <a:gd name="connsiteY10" fmla="*/ 2287499 h 2490402"/>
              <a:gd name="connsiteX0" fmla="*/ 1231573 w 6851024"/>
              <a:gd name="connsiteY0" fmla="*/ 2287499 h 2486130"/>
              <a:gd name="connsiteX1" fmla="*/ 496258 w 6851024"/>
              <a:gd name="connsiteY1" fmla="*/ 2154071 h 2486130"/>
              <a:gd name="connsiteX2" fmla="*/ 122177 w 6851024"/>
              <a:gd name="connsiteY2" fmla="*/ 1812699 h 2486130"/>
              <a:gd name="connsiteX3" fmla="*/ 41222 w 6851024"/>
              <a:gd name="connsiteY3" fmla="*/ 820007 h 2486130"/>
              <a:gd name="connsiteX4" fmla="*/ 725648 w 6851024"/>
              <a:gd name="connsiteY4" fmla="*/ 81703 h 2486130"/>
              <a:gd name="connsiteX5" fmla="*/ 6070841 w 6851024"/>
              <a:gd name="connsiteY5" fmla="*/ 181742 h 2486130"/>
              <a:gd name="connsiteX6" fmla="*/ 6800142 w 6851024"/>
              <a:gd name="connsiteY6" fmla="*/ 1041768 h 2486130"/>
              <a:gd name="connsiteX7" fmla="*/ 6123669 w 6851024"/>
              <a:gd name="connsiteY7" fmla="*/ 2088456 h 2486130"/>
              <a:gd name="connsiteX8" fmla="*/ 2046460 w 6851024"/>
              <a:gd name="connsiteY8" fmla="*/ 2327480 h 2486130"/>
              <a:gd name="connsiteX9" fmla="*/ 1187001 w 6851024"/>
              <a:gd name="connsiteY9" fmla="*/ 2486130 h 2486130"/>
              <a:gd name="connsiteX10" fmla="*/ 1231573 w 6851024"/>
              <a:gd name="connsiteY10" fmla="*/ 2287499 h 2486130"/>
              <a:gd name="connsiteX0" fmla="*/ 1231573 w 6851024"/>
              <a:gd name="connsiteY0" fmla="*/ 2287499 h 2461764"/>
              <a:gd name="connsiteX1" fmla="*/ 496258 w 6851024"/>
              <a:gd name="connsiteY1" fmla="*/ 2154071 h 2461764"/>
              <a:gd name="connsiteX2" fmla="*/ 122177 w 6851024"/>
              <a:gd name="connsiteY2" fmla="*/ 1812699 h 2461764"/>
              <a:gd name="connsiteX3" fmla="*/ 41222 w 6851024"/>
              <a:gd name="connsiteY3" fmla="*/ 820007 h 2461764"/>
              <a:gd name="connsiteX4" fmla="*/ 725648 w 6851024"/>
              <a:gd name="connsiteY4" fmla="*/ 81703 h 2461764"/>
              <a:gd name="connsiteX5" fmla="*/ 6070841 w 6851024"/>
              <a:gd name="connsiteY5" fmla="*/ 181742 h 2461764"/>
              <a:gd name="connsiteX6" fmla="*/ 6800142 w 6851024"/>
              <a:gd name="connsiteY6" fmla="*/ 1041768 h 2461764"/>
              <a:gd name="connsiteX7" fmla="*/ 6123669 w 6851024"/>
              <a:gd name="connsiteY7" fmla="*/ 2088456 h 2461764"/>
              <a:gd name="connsiteX8" fmla="*/ 2046460 w 6851024"/>
              <a:gd name="connsiteY8" fmla="*/ 2327480 h 2461764"/>
              <a:gd name="connsiteX9" fmla="*/ 1172765 w 6851024"/>
              <a:gd name="connsiteY9" fmla="*/ 2461764 h 2461764"/>
              <a:gd name="connsiteX10" fmla="*/ 1231573 w 6851024"/>
              <a:gd name="connsiteY10" fmla="*/ 2287499 h 2461764"/>
              <a:gd name="connsiteX0" fmla="*/ 1231573 w 6851024"/>
              <a:gd name="connsiteY0" fmla="*/ 2287499 h 2461764"/>
              <a:gd name="connsiteX1" fmla="*/ 496258 w 6851024"/>
              <a:gd name="connsiteY1" fmla="*/ 2154071 h 2461764"/>
              <a:gd name="connsiteX2" fmla="*/ 122177 w 6851024"/>
              <a:gd name="connsiteY2" fmla="*/ 1812699 h 2461764"/>
              <a:gd name="connsiteX3" fmla="*/ 41222 w 6851024"/>
              <a:gd name="connsiteY3" fmla="*/ 820007 h 2461764"/>
              <a:gd name="connsiteX4" fmla="*/ 725648 w 6851024"/>
              <a:gd name="connsiteY4" fmla="*/ 81703 h 2461764"/>
              <a:gd name="connsiteX5" fmla="*/ 6070841 w 6851024"/>
              <a:gd name="connsiteY5" fmla="*/ 181742 h 2461764"/>
              <a:gd name="connsiteX6" fmla="*/ 6800142 w 6851024"/>
              <a:gd name="connsiteY6" fmla="*/ 1041768 h 2461764"/>
              <a:gd name="connsiteX7" fmla="*/ 6123669 w 6851024"/>
              <a:gd name="connsiteY7" fmla="*/ 2088456 h 2461764"/>
              <a:gd name="connsiteX8" fmla="*/ 2163283 w 6851024"/>
              <a:gd name="connsiteY8" fmla="*/ 2325332 h 2461764"/>
              <a:gd name="connsiteX9" fmla="*/ 1172765 w 6851024"/>
              <a:gd name="connsiteY9" fmla="*/ 2461764 h 2461764"/>
              <a:gd name="connsiteX10" fmla="*/ 1231573 w 6851024"/>
              <a:gd name="connsiteY10" fmla="*/ 2287499 h 2461764"/>
              <a:gd name="connsiteX0" fmla="*/ 1231573 w 6851024"/>
              <a:gd name="connsiteY0" fmla="*/ 2287499 h 2461764"/>
              <a:gd name="connsiteX1" fmla="*/ 496258 w 6851024"/>
              <a:gd name="connsiteY1" fmla="*/ 2154071 h 2461764"/>
              <a:gd name="connsiteX2" fmla="*/ 122177 w 6851024"/>
              <a:gd name="connsiteY2" fmla="*/ 1812699 h 2461764"/>
              <a:gd name="connsiteX3" fmla="*/ 41222 w 6851024"/>
              <a:gd name="connsiteY3" fmla="*/ 820007 h 2461764"/>
              <a:gd name="connsiteX4" fmla="*/ 725648 w 6851024"/>
              <a:gd name="connsiteY4" fmla="*/ 81703 h 2461764"/>
              <a:gd name="connsiteX5" fmla="*/ 6070841 w 6851024"/>
              <a:gd name="connsiteY5" fmla="*/ 181742 h 2461764"/>
              <a:gd name="connsiteX6" fmla="*/ 6800142 w 6851024"/>
              <a:gd name="connsiteY6" fmla="*/ 1041768 h 2461764"/>
              <a:gd name="connsiteX7" fmla="*/ 6123669 w 6851024"/>
              <a:gd name="connsiteY7" fmla="*/ 2088456 h 2461764"/>
              <a:gd name="connsiteX8" fmla="*/ 2163283 w 6851024"/>
              <a:gd name="connsiteY8" fmla="*/ 2325332 h 2461764"/>
              <a:gd name="connsiteX9" fmla="*/ 1172765 w 6851024"/>
              <a:gd name="connsiteY9" fmla="*/ 2461764 h 2461764"/>
              <a:gd name="connsiteX10" fmla="*/ 1231573 w 6851024"/>
              <a:gd name="connsiteY10" fmla="*/ 2287499 h 2461764"/>
              <a:gd name="connsiteX0" fmla="*/ 1231573 w 6851024"/>
              <a:gd name="connsiteY0" fmla="*/ 2287499 h 2461764"/>
              <a:gd name="connsiteX1" fmla="*/ 496258 w 6851024"/>
              <a:gd name="connsiteY1" fmla="*/ 2154071 h 2461764"/>
              <a:gd name="connsiteX2" fmla="*/ 122177 w 6851024"/>
              <a:gd name="connsiteY2" fmla="*/ 1812699 h 2461764"/>
              <a:gd name="connsiteX3" fmla="*/ 41222 w 6851024"/>
              <a:gd name="connsiteY3" fmla="*/ 820007 h 2461764"/>
              <a:gd name="connsiteX4" fmla="*/ 725648 w 6851024"/>
              <a:gd name="connsiteY4" fmla="*/ 81703 h 2461764"/>
              <a:gd name="connsiteX5" fmla="*/ 6070841 w 6851024"/>
              <a:gd name="connsiteY5" fmla="*/ 181742 h 2461764"/>
              <a:gd name="connsiteX6" fmla="*/ 6800142 w 6851024"/>
              <a:gd name="connsiteY6" fmla="*/ 1041768 h 2461764"/>
              <a:gd name="connsiteX7" fmla="*/ 6123669 w 6851024"/>
              <a:gd name="connsiteY7" fmla="*/ 2088456 h 2461764"/>
              <a:gd name="connsiteX8" fmla="*/ 2163283 w 6851024"/>
              <a:gd name="connsiteY8" fmla="*/ 2325332 h 2461764"/>
              <a:gd name="connsiteX9" fmla="*/ 1172765 w 6851024"/>
              <a:gd name="connsiteY9" fmla="*/ 2461764 h 2461764"/>
              <a:gd name="connsiteX10" fmla="*/ 1231573 w 6851024"/>
              <a:gd name="connsiteY10" fmla="*/ 2287499 h 2461764"/>
              <a:gd name="connsiteX0" fmla="*/ 1231573 w 6851024"/>
              <a:gd name="connsiteY0" fmla="*/ 2287499 h 2461764"/>
              <a:gd name="connsiteX1" fmla="*/ 496258 w 6851024"/>
              <a:gd name="connsiteY1" fmla="*/ 2154071 h 2461764"/>
              <a:gd name="connsiteX2" fmla="*/ 122177 w 6851024"/>
              <a:gd name="connsiteY2" fmla="*/ 1812699 h 2461764"/>
              <a:gd name="connsiteX3" fmla="*/ 41222 w 6851024"/>
              <a:gd name="connsiteY3" fmla="*/ 820007 h 2461764"/>
              <a:gd name="connsiteX4" fmla="*/ 725648 w 6851024"/>
              <a:gd name="connsiteY4" fmla="*/ 81703 h 2461764"/>
              <a:gd name="connsiteX5" fmla="*/ 6070841 w 6851024"/>
              <a:gd name="connsiteY5" fmla="*/ 181742 h 2461764"/>
              <a:gd name="connsiteX6" fmla="*/ 6800142 w 6851024"/>
              <a:gd name="connsiteY6" fmla="*/ 1041768 h 2461764"/>
              <a:gd name="connsiteX7" fmla="*/ 6123669 w 6851024"/>
              <a:gd name="connsiteY7" fmla="*/ 2088456 h 2461764"/>
              <a:gd name="connsiteX8" fmla="*/ 2163283 w 6851024"/>
              <a:gd name="connsiteY8" fmla="*/ 2325332 h 2461764"/>
              <a:gd name="connsiteX9" fmla="*/ 1172765 w 6851024"/>
              <a:gd name="connsiteY9" fmla="*/ 2461764 h 2461764"/>
              <a:gd name="connsiteX10" fmla="*/ 1231573 w 6851024"/>
              <a:gd name="connsiteY10" fmla="*/ 2287499 h 2461764"/>
              <a:gd name="connsiteX0" fmla="*/ 1231573 w 6851024"/>
              <a:gd name="connsiteY0" fmla="*/ 2287499 h 2461764"/>
              <a:gd name="connsiteX1" fmla="*/ 496258 w 6851024"/>
              <a:gd name="connsiteY1" fmla="*/ 2154071 h 2461764"/>
              <a:gd name="connsiteX2" fmla="*/ 122177 w 6851024"/>
              <a:gd name="connsiteY2" fmla="*/ 1812699 h 2461764"/>
              <a:gd name="connsiteX3" fmla="*/ 41222 w 6851024"/>
              <a:gd name="connsiteY3" fmla="*/ 820007 h 2461764"/>
              <a:gd name="connsiteX4" fmla="*/ 725648 w 6851024"/>
              <a:gd name="connsiteY4" fmla="*/ 81703 h 2461764"/>
              <a:gd name="connsiteX5" fmla="*/ 6070841 w 6851024"/>
              <a:gd name="connsiteY5" fmla="*/ 181742 h 2461764"/>
              <a:gd name="connsiteX6" fmla="*/ 6800142 w 6851024"/>
              <a:gd name="connsiteY6" fmla="*/ 1041768 h 2461764"/>
              <a:gd name="connsiteX7" fmla="*/ 6123669 w 6851024"/>
              <a:gd name="connsiteY7" fmla="*/ 2088456 h 2461764"/>
              <a:gd name="connsiteX8" fmla="*/ 2163283 w 6851024"/>
              <a:gd name="connsiteY8" fmla="*/ 2325332 h 2461764"/>
              <a:gd name="connsiteX9" fmla="*/ 1172765 w 6851024"/>
              <a:gd name="connsiteY9" fmla="*/ 2461764 h 2461764"/>
              <a:gd name="connsiteX10" fmla="*/ 1231573 w 6851024"/>
              <a:gd name="connsiteY10" fmla="*/ 2287499 h 2461764"/>
              <a:gd name="connsiteX0" fmla="*/ 1231573 w 6851024"/>
              <a:gd name="connsiteY0" fmla="*/ 2287499 h 2461764"/>
              <a:gd name="connsiteX1" fmla="*/ 496258 w 6851024"/>
              <a:gd name="connsiteY1" fmla="*/ 2154071 h 2461764"/>
              <a:gd name="connsiteX2" fmla="*/ 122177 w 6851024"/>
              <a:gd name="connsiteY2" fmla="*/ 1812699 h 2461764"/>
              <a:gd name="connsiteX3" fmla="*/ 41222 w 6851024"/>
              <a:gd name="connsiteY3" fmla="*/ 820007 h 2461764"/>
              <a:gd name="connsiteX4" fmla="*/ 725648 w 6851024"/>
              <a:gd name="connsiteY4" fmla="*/ 81703 h 2461764"/>
              <a:gd name="connsiteX5" fmla="*/ 6070841 w 6851024"/>
              <a:gd name="connsiteY5" fmla="*/ 181742 h 2461764"/>
              <a:gd name="connsiteX6" fmla="*/ 6800142 w 6851024"/>
              <a:gd name="connsiteY6" fmla="*/ 1041768 h 2461764"/>
              <a:gd name="connsiteX7" fmla="*/ 6123669 w 6851024"/>
              <a:gd name="connsiteY7" fmla="*/ 2088456 h 2461764"/>
              <a:gd name="connsiteX8" fmla="*/ 2163283 w 6851024"/>
              <a:gd name="connsiteY8" fmla="*/ 2325332 h 2461764"/>
              <a:gd name="connsiteX9" fmla="*/ 1172765 w 6851024"/>
              <a:gd name="connsiteY9" fmla="*/ 2461764 h 2461764"/>
              <a:gd name="connsiteX10" fmla="*/ 1231573 w 6851024"/>
              <a:gd name="connsiteY10" fmla="*/ 2287499 h 2461764"/>
              <a:gd name="connsiteX0" fmla="*/ 1231573 w 6851024"/>
              <a:gd name="connsiteY0" fmla="*/ 2287499 h 2461764"/>
              <a:gd name="connsiteX1" fmla="*/ 496258 w 6851024"/>
              <a:gd name="connsiteY1" fmla="*/ 2154071 h 2461764"/>
              <a:gd name="connsiteX2" fmla="*/ 122177 w 6851024"/>
              <a:gd name="connsiteY2" fmla="*/ 1812699 h 2461764"/>
              <a:gd name="connsiteX3" fmla="*/ 41222 w 6851024"/>
              <a:gd name="connsiteY3" fmla="*/ 820007 h 2461764"/>
              <a:gd name="connsiteX4" fmla="*/ 725648 w 6851024"/>
              <a:gd name="connsiteY4" fmla="*/ 81703 h 2461764"/>
              <a:gd name="connsiteX5" fmla="*/ 6070841 w 6851024"/>
              <a:gd name="connsiteY5" fmla="*/ 181742 h 2461764"/>
              <a:gd name="connsiteX6" fmla="*/ 6800142 w 6851024"/>
              <a:gd name="connsiteY6" fmla="*/ 1041768 h 2461764"/>
              <a:gd name="connsiteX7" fmla="*/ 6123669 w 6851024"/>
              <a:gd name="connsiteY7" fmla="*/ 2088456 h 2461764"/>
              <a:gd name="connsiteX8" fmla="*/ 2163283 w 6851024"/>
              <a:gd name="connsiteY8" fmla="*/ 2325332 h 2461764"/>
              <a:gd name="connsiteX9" fmla="*/ 1172765 w 6851024"/>
              <a:gd name="connsiteY9" fmla="*/ 2461764 h 2461764"/>
              <a:gd name="connsiteX10" fmla="*/ 1231573 w 6851024"/>
              <a:gd name="connsiteY10" fmla="*/ 2287499 h 2461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851024" h="2461764">
                <a:moveTo>
                  <a:pt x="1231573" y="2287499"/>
                </a:moveTo>
                <a:cubicBezTo>
                  <a:pt x="1112336" y="2271169"/>
                  <a:pt x="681157" y="2233204"/>
                  <a:pt x="496258" y="2154071"/>
                </a:cubicBezTo>
                <a:cubicBezTo>
                  <a:pt x="311359" y="2074938"/>
                  <a:pt x="198016" y="2035043"/>
                  <a:pt x="122177" y="1812699"/>
                </a:cubicBezTo>
                <a:cubicBezTo>
                  <a:pt x="46338" y="1590355"/>
                  <a:pt x="-59356" y="1108506"/>
                  <a:pt x="41222" y="820007"/>
                </a:cubicBezTo>
                <a:cubicBezTo>
                  <a:pt x="141800" y="531508"/>
                  <a:pt x="395768" y="136683"/>
                  <a:pt x="725648" y="81703"/>
                </a:cubicBezTo>
                <a:cubicBezTo>
                  <a:pt x="1694758" y="-79792"/>
                  <a:pt x="5058425" y="21731"/>
                  <a:pt x="6070841" y="181742"/>
                </a:cubicBezTo>
                <a:cubicBezTo>
                  <a:pt x="7083257" y="341753"/>
                  <a:pt x="6832799" y="565274"/>
                  <a:pt x="6800142" y="1041768"/>
                </a:cubicBezTo>
                <a:cubicBezTo>
                  <a:pt x="6762524" y="1588400"/>
                  <a:pt x="6896479" y="1874529"/>
                  <a:pt x="6123669" y="2088456"/>
                </a:cubicBezTo>
                <a:cubicBezTo>
                  <a:pt x="5350859" y="2302383"/>
                  <a:pt x="2371629" y="2317340"/>
                  <a:pt x="2163283" y="2325332"/>
                </a:cubicBezTo>
                <a:cubicBezTo>
                  <a:pt x="1581595" y="2463408"/>
                  <a:pt x="1234045" y="2459053"/>
                  <a:pt x="1172765" y="2461764"/>
                </a:cubicBezTo>
                <a:cubicBezTo>
                  <a:pt x="1538023" y="2321109"/>
                  <a:pt x="1231573" y="2287499"/>
                  <a:pt x="1231573" y="228749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CD9E833B-71C6-4E5A-8EE9-2F5C6CF093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295116">
            <a:off x="776088" y="584312"/>
            <a:ext cx="4653004" cy="3398069"/>
          </a:xfrm>
          <a:custGeom>
            <a:avLst/>
            <a:gdLst>
              <a:gd name="connsiteX0" fmla="*/ 986774 w 5065355"/>
              <a:gd name="connsiteY0" fmla="*/ 0 h 3864077"/>
              <a:gd name="connsiteX1" fmla="*/ 1598492 w 5065355"/>
              <a:gd name="connsiteY1" fmla="*/ 571743 h 3864077"/>
              <a:gd name="connsiteX2" fmla="*/ 4623587 w 5065355"/>
              <a:gd name="connsiteY2" fmla="*/ 815032 h 3864077"/>
              <a:gd name="connsiteX3" fmla="*/ 5045794 w 5065355"/>
              <a:gd name="connsiteY3" fmla="*/ 2583837 h 3864077"/>
              <a:gd name="connsiteX4" fmla="*/ 5065097 w 5065355"/>
              <a:gd name="connsiteY4" fmla="*/ 3007422 h 3864077"/>
              <a:gd name="connsiteX5" fmla="*/ 5064540 w 5065355"/>
              <a:gd name="connsiteY5" fmla="*/ 3083457 h 3864077"/>
              <a:gd name="connsiteX6" fmla="*/ 5065355 w 5065355"/>
              <a:gd name="connsiteY6" fmla="*/ 3093208 h 3864077"/>
              <a:gd name="connsiteX7" fmla="*/ 5059336 w 5065355"/>
              <a:gd name="connsiteY7" fmla="*/ 3165214 h 3864077"/>
              <a:gd name="connsiteX8" fmla="*/ 5058896 w 5065355"/>
              <a:gd name="connsiteY8" fmla="*/ 3171406 h 3864077"/>
              <a:gd name="connsiteX9" fmla="*/ 5058773 w 5065355"/>
              <a:gd name="connsiteY9" fmla="*/ 3171941 h 3864077"/>
              <a:gd name="connsiteX10" fmla="*/ 5057188 w 5065355"/>
              <a:gd name="connsiteY10" fmla="*/ 3190910 h 3864077"/>
              <a:gd name="connsiteX11" fmla="*/ 5033762 w 5065355"/>
              <a:gd name="connsiteY11" fmla="*/ 3281910 h 3864077"/>
              <a:gd name="connsiteX12" fmla="*/ 5033487 w 5065355"/>
              <a:gd name="connsiteY12" fmla="*/ 3282522 h 3864077"/>
              <a:gd name="connsiteX13" fmla="*/ 5027369 w 5065355"/>
              <a:gd name="connsiteY13" fmla="*/ 3309275 h 3864077"/>
              <a:gd name="connsiteX14" fmla="*/ 4908386 w 5065355"/>
              <a:gd name="connsiteY14" fmla="*/ 3476562 h 3864077"/>
              <a:gd name="connsiteX15" fmla="*/ 4902444 w 5065355"/>
              <a:gd name="connsiteY15" fmla="*/ 3480940 h 3864077"/>
              <a:gd name="connsiteX16" fmla="*/ 4888108 w 5065355"/>
              <a:gd name="connsiteY16" fmla="*/ 3495204 h 3864077"/>
              <a:gd name="connsiteX17" fmla="*/ 4819819 w 5065355"/>
              <a:gd name="connsiteY17" fmla="*/ 3539901 h 3864077"/>
              <a:gd name="connsiteX18" fmla="*/ 4806748 w 5065355"/>
              <a:gd name="connsiteY18" fmla="*/ 3544794 h 3864077"/>
              <a:gd name="connsiteX19" fmla="*/ 4765129 w 5065355"/>
              <a:gd name="connsiteY19" fmla="*/ 3568040 h 3864077"/>
              <a:gd name="connsiteX20" fmla="*/ 4426673 w 5065355"/>
              <a:gd name="connsiteY20" fmla="*/ 3685984 h 3864077"/>
              <a:gd name="connsiteX21" fmla="*/ 534075 w 5065355"/>
              <a:gd name="connsiteY21" fmla="*/ 3761757 h 3864077"/>
              <a:gd name="connsiteX22" fmla="*/ 451805 w 5065355"/>
              <a:gd name="connsiteY22" fmla="*/ 3738960 h 3864077"/>
              <a:gd name="connsiteX23" fmla="*/ 417467 w 5065355"/>
              <a:gd name="connsiteY23" fmla="*/ 3743134 h 3864077"/>
              <a:gd name="connsiteX24" fmla="*/ 47039 w 5065355"/>
              <a:gd name="connsiteY24" fmla="*/ 3447046 h 3864077"/>
              <a:gd name="connsiteX25" fmla="*/ 38763 w 5065355"/>
              <a:gd name="connsiteY25" fmla="*/ 3414896 h 3864077"/>
              <a:gd name="connsiteX26" fmla="*/ 28376 w 5065355"/>
              <a:gd name="connsiteY26" fmla="*/ 3388641 h 3864077"/>
              <a:gd name="connsiteX27" fmla="*/ 14642 w 5065355"/>
              <a:gd name="connsiteY27" fmla="*/ 2681940 h 3864077"/>
              <a:gd name="connsiteX28" fmla="*/ 141525 w 5065355"/>
              <a:gd name="connsiteY28" fmla="*/ 1290513 h 3864077"/>
              <a:gd name="connsiteX29" fmla="*/ 968842 w 5065355"/>
              <a:gd name="connsiteY29" fmla="*/ 590018 h 3864077"/>
              <a:gd name="connsiteX30" fmla="*/ 986774 w 5065355"/>
              <a:gd name="connsiteY30" fmla="*/ 0 h 3864077"/>
              <a:gd name="connsiteX0" fmla="*/ 986774 w 5065355"/>
              <a:gd name="connsiteY0" fmla="*/ 0 h 3852421"/>
              <a:gd name="connsiteX1" fmla="*/ 1598492 w 5065355"/>
              <a:gd name="connsiteY1" fmla="*/ 571743 h 3852421"/>
              <a:gd name="connsiteX2" fmla="*/ 4623587 w 5065355"/>
              <a:gd name="connsiteY2" fmla="*/ 815032 h 3852421"/>
              <a:gd name="connsiteX3" fmla="*/ 5045794 w 5065355"/>
              <a:gd name="connsiteY3" fmla="*/ 2583837 h 3852421"/>
              <a:gd name="connsiteX4" fmla="*/ 5065097 w 5065355"/>
              <a:gd name="connsiteY4" fmla="*/ 3007422 h 3852421"/>
              <a:gd name="connsiteX5" fmla="*/ 5064540 w 5065355"/>
              <a:gd name="connsiteY5" fmla="*/ 3083457 h 3852421"/>
              <a:gd name="connsiteX6" fmla="*/ 5065355 w 5065355"/>
              <a:gd name="connsiteY6" fmla="*/ 3093208 h 3852421"/>
              <a:gd name="connsiteX7" fmla="*/ 5059336 w 5065355"/>
              <a:gd name="connsiteY7" fmla="*/ 3165214 h 3852421"/>
              <a:gd name="connsiteX8" fmla="*/ 5058896 w 5065355"/>
              <a:gd name="connsiteY8" fmla="*/ 3171406 h 3852421"/>
              <a:gd name="connsiteX9" fmla="*/ 5058773 w 5065355"/>
              <a:gd name="connsiteY9" fmla="*/ 3171941 h 3852421"/>
              <a:gd name="connsiteX10" fmla="*/ 5057188 w 5065355"/>
              <a:gd name="connsiteY10" fmla="*/ 3190910 h 3852421"/>
              <a:gd name="connsiteX11" fmla="*/ 5033762 w 5065355"/>
              <a:gd name="connsiteY11" fmla="*/ 3281910 h 3852421"/>
              <a:gd name="connsiteX12" fmla="*/ 5033487 w 5065355"/>
              <a:gd name="connsiteY12" fmla="*/ 3282522 h 3852421"/>
              <a:gd name="connsiteX13" fmla="*/ 5027369 w 5065355"/>
              <a:gd name="connsiteY13" fmla="*/ 3309275 h 3852421"/>
              <a:gd name="connsiteX14" fmla="*/ 4908386 w 5065355"/>
              <a:gd name="connsiteY14" fmla="*/ 3476562 h 3852421"/>
              <a:gd name="connsiteX15" fmla="*/ 4902444 w 5065355"/>
              <a:gd name="connsiteY15" fmla="*/ 3480940 h 3852421"/>
              <a:gd name="connsiteX16" fmla="*/ 4888108 w 5065355"/>
              <a:gd name="connsiteY16" fmla="*/ 3495204 h 3852421"/>
              <a:gd name="connsiteX17" fmla="*/ 4819819 w 5065355"/>
              <a:gd name="connsiteY17" fmla="*/ 3539901 h 3852421"/>
              <a:gd name="connsiteX18" fmla="*/ 4806748 w 5065355"/>
              <a:gd name="connsiteY18" fmla="*/ 3544794 h 3852421"/>
              <a:gd name="connsiteX19" fmla="*/ 4765129 w 5065355"/>
              <a:gd name="connsiteY19" fmla="*/ 3568040 h 3852421"/>
              <a:gd name="connsiteX20" fmla="*/ 4426673 w 5065355"/>
              <a:gd name="connsiteY20" fmla="*/ 3685984 h 3852421"/>
              <a:gd name="connsiteX21" fmla="*/ 904564 w 5065355"/>
              <a:gd name="connsiteY21" fmla="*/ 3793288 h 3852421"/>
              <a:gd name="connsiteX22" fmla="*/ 451805 w 5065355"/>
              <a:gd name="connsiteY22" fmla="*/ 3738960 h 3852421"/>
              <a:gd name="connsiteX23" fmla="*/ 417467 w 5065355"/>
              <a:gd name="connsiteY23" fmla="*/ 3743134 h 3852421"/>
              <a:gd name="connsiteX24" fmla="*/ 47039 w 5065355"/>
              <a:gd name="connsiteY24" fmla="*/ 3447046 h 3852421"/>
              <a:gd name="connsiteX25" fmla="*/ 38763 w 5065355"/>
              <a:gd name="connsiteY25" fmla="*/ 3414896 h 3852421"/>
              <a:gd name="connsiteX26" fmla="*/ 28376 w 5065355"/>
              <a:gd name="connsiteY26" fmla="*/ 3388641 h 3852421"/>
              <a:gd name="connsiteX27" fmla="*/ 14642 w 5065355"/>
              <a:gd name="connsiteY27" fmla="*/ 2681940 h 3852421"/>
              <a:gd name="connsiteX28" fmla="*/ 141525 w 5065355"/>
              <a:gd name="connsiteY28" fmla="*/ 1290513 h 3852421"/>
              <a:gd name="connsiteX29" fmla="*/ 968842 w 5065355"/>
              <a:gd name="connsiteY29" fmla="*/ 590018 h 3852421"/>
              <a:gd name="connsiteX30" fmla="*/ 986774 w 5065355"/>
              <a:gd name="connsiteY30" fmla="*/ 0 h 3852421"/>
              <a:gd name="connsiteX0" fmla="*/ 986774 w 5065355"/>
              <a:gd name="connsiteY0" fmla="*/ 0 h 3899315"/>
              <a:gd name="connsiteX1" fmla="*/ 1598492 w 5065355"/>
              <a:gd name="connsiteY1" fmla="*/ 571743 h 3899315"/>
              <a:gd name="connsiteX2" fmla="*/ 4623587 w 5065355"/>
              <a:gd name="connsiteY2" fmla="*/ 815032 h 3899315"/>
              <a:gd name="connsiteX3" fmla="*/ 5045794 w 5065355"/>
              <a:gd name="connsiteY3" fmla="*/ 2583837 h 3899315"/>
              <a:gd name="connsiteX4" fmla="*/ 5065097 w 5065355"/>
              <a:gd name="connsiteY4" fmla="*/ 3007422 h 3899315"/>
              <a:gd name="connsiteX5" fmla="*/ 5064540 w 5065355"/>
              <a:gd name="connsiteY5" fmla="*/ 3083457 h 3899315"/>
              <a:gd name="connsiteX6" fmla="*/ 5065355 w 5065355"/>
              <a:gd name="connsiteY6" fmla="*/ 3093208 h 3899315"/>
              <a:gd name="connsiteX7" fmla="*/ 5059336 w 5065355"/>
              <a:gd name="connsiteY7" fmla="*/ 3165214 h 3899315"/>
              <a:gd name="connsiteX8" fmla="*/ 5058896 w 5065355"/>
              <a:gd name="connsiteY8" fmla="*/ 3171406 h 3899315"/>
              <a:gd name="connsiteX9" fmla="*/ 5058773 w 5065355"/>
              <a:gd name="connsiteY9" fmla="*/ 3171941 h 3899315"/>
              <a:gd name="connsiteX10" fmla="*/ 5057188 w 5065355"/>
              <a:gd name="connsiteY10" fmla="*/ 3190910 h 3899315"/>
              <a:gd name="connsiteX11" fmla="*/ 5033762 w 5065355"/>
              <a:gd name="connsiteY11" fmla="*/ 3281910 h 3899315"/>
              <a:gd name="connsiteX12" fmla="*/ 5033487 w 5065355"/>
              <a:gd name="connsiteY12" fmla="*/ 3282522 h 3899315"/>
              <a:gd name="connsiteX13" fmla="*/ 5027369 w 5065355"/>
              <a:gd name="connsiteY13" fmla="*/ 3309275 h 3899315"/>
              <a:gd name="connsiteX14" fmla="*/ 4908386 w 5065355"/>
              <a:gd name="connsiteY14" fmla="*/ 3476562 h 3899315"/>
              <a:gd name="connsiteX15" fmla="*/ 4902444 w 5065355"/>
              <a:gd name="connsiteY15" fmla="*/ 3480940 h 3899315"/>
              <a:gd name="connsiteX16" fmla="*/ 4888108 w 5065355"/>
              <a:gd name="connsiteY16" fmla="*/ 3495204 h 3899315"/>
              <a:gd name="connsiteX17" fmla="*/ 4819819 w 5065355"/>
              <a:gd name="connsiteY17" fmla="*/ 3539901 h 3899315"/>
              <a:gd name="connsiteX18" fmla="*/ 4806748 w 5065355"/>
              <a:gd name="connsiteY18" fmla="*/ 3544794 h 3899315"/>
              <a:gd name="connsiteX19" fmla="*/ 4765129 w 5065355"/>
              <a:gd name="connsiteY19" fmla="*/ 3568040 h 3899315"/>
              <a:gd name="connsiteX20" fmla="*/ 4229604 w 5065355"/>
              <a:gd name="connsiteY20" fmla="*/ 3851522 h 3899315"/>
              <a:gd name="connsiteX21" fmla="*/ 904564 w 5065355"/>
              <a:gd name="connsiteY21" fmla="*/ 3793288 h 3899315"/>
              <a:gd name="connsiteX22" fmla="*/ 451805 w 5065355"/>
              <a:gd name="connsiteY22" fmla="*/ 3738960 h 3899315"/>
              <a:gd name="connsiteX23" fmla="*/ 417467 w 5065355"/>
              <a:gd name="connsiteY23" fmla="*/ 3743134 h 3899315"/>
              <a:gd name="connsiteX24" fmla="*/ 47039 w 5065355"/>
              <a:gd name="connsiteY24" fmla="*/ 3447046 h 3899315"/>
              <a:gd name="connsiteX25" fmla="*/ 38763 w 5065355"/>
              <a:gd name="connsiteY25" fmla="*/ 3414896 h 3899315"/>
              <a:gd name="connsiteX26" fmla="*/ 28376 w 5065355"/>
              <a:gd name="connsiteY26" fmla="*/ 3388641 h 3899315"/>
              <a:gd name="connsiteX27" fmla="*/ 14642 w 5065355"/>
              <a:gd name="connsiteY27" fmla="*/ 2681940 h 3899315"/>
              <a:gd name="connsiteX28" fmla="*/ 141525 w 5065355"/>
              <a:gd name="connsiteY28" fmla="*/ 1290513 h 3899315"/>
              <a:gd name="connsiteX29" fmla="*/ 968842 w 5065355"/>
              <a:gd name="connsiteY29" fmla="*/ 590018 h 3899315"/>
              <a:gd name="connsiteX30" fmla="*/ 986774 w 5065355"/>
              <a:gd name="connsiteY30" fmla="*/ 0 h 3899315"/>
              <a:gd name="connsiteX0" fmla="*/ 986774 w 5065355"/>
              <a:gd name="connsiteY0" fmla="*/ 0 h 3899315"/>
              <a:gd name="connsiteX1" fmla="*/ 1598492 w 5065355"/>
              <a:gd name="connsiteY1" fmla="*/ 571743 h 3899315"/>
              <a:gd name="connsiteX2" fmla="*/ 4623587 w 5065355"/>
              <a:gd name="connsiteY2" fmla="*/ 815032 h 3899315"/>
              <a:gd name="connsiteX3" fmla="*/ 5045794 w 5065355"/>
              <a:gd name="connsiteY3" fmla="*/ 2583837 h 3899315"/>
              <a:gd name="connsiteX4" fmla="*/ 5065097 w 5065355"/>
              <a:gd name="connsiteY4" fmla="*/ 3007422 h 3899315"/>
              <a:gd name="connsiteX5" fmla="*/ 5064540 w 5065355"/>
              <a:gd name="connsiteY5" fmla="*/ 3083457 h 3899315"/>
              <a:gd name="connsiteX6" fmla="*/ 5065355 w 5065355"/>
              <a:gd name="connsiteY6" fmla="*/ 3093208 h 3899315"/>
              <a:gd name="connsiteX7" fmla="*/ 5059336 w 5065355"/>
              <a:gd name="connsiteY7" fmla="*/ 3165214 h 3899315"/>
              <a:gd name="connsiteX8" fmla="*/ 5058896 w 5065355"/>
              <a:gd name="connsiteY8" fmla="*/ 3171406 h 3899315"/>
              <a:gd name="connsiteX9" fmla="*/ 5058773 w 5065355"/>
              <a:gd name="connsiteY9" fmla="*/ 3171941 h 3899315"/>
              <a:gd name="connsiteX10" fmla="*/ 5057188 w 5065355"/>
              <a:gd name="connsiteY10" fmla="*/ 3190910 h 3899315"/>
              <a:gd name="connsiteX11" fmla="*/ 5033762 w 5065355"/>
              <a:gd name="connsiteY11" fmla="*/ 3281910 h 3899315"/>
              <a:gd name="connsiteX12" fmla="*/ 5033487 w 5065355"/>
              <a:gd name="connsiteY12" fmla="*/ 3282522 h 3899315"/>
              <a:gd name="connsiteX13" fmla="*/ 5027369 w 5065355"/>
              <a:gd name="connsiteY13" fmla="*/ 3309275 h 3899315"/>
              <a:gd name="connsiteX14" fmla="*/ 4908386 w 5065355"/>
              <a:gd name="connsiteY14" fmla="*/ 3476562 h 3899315"/>
              <a:gd name="connsiteX15" fmla="*/ 4902444 w 5065355"/>
              <a:gd name="connsiteY15" fmla="*/ 3480940 h 3899315"/>
              <a:gd name="connsiteX16" fmla="*/ 4888108 w 5065355"/>
              <a:gd name="connsiteY16" fmla="*/ 3495204 h 3899315"/>
              <a:gd name="connsiteX17" fmla="*/ 4819819 w 5065355"/>
              <a:gd name="connsiteY17" fmla="*/ 3539901 h 3899315"/>
              <a:gd name="connsiteX18" fmla="*/ 4806748 w 5065355"/>
              <a:gd name="connsiteY18" fmla="*/ 3544794 h 3899315"/>
              <a:gd name="connsiteX19" fmla="*/ 4765129 w 5065355"/>
              <a:gd name="connsiteY19" fmla="*/ 3568040 h 3899315"/>
              <a:gd name="connsiteX20" fmla="*/ 4229604 w 5065355"/>
              <a:gd name="connsiteY20" fmla="*/ 3851522 h 3899315"/>
              <a:gd name="connsiteX21" fmla="*/ 904564 w 5065355"/>
              <a:gd name="connsiteY21" fmla="*/ 3793288 h 3899315"/>
              <a:gd name="connsiteX22" fmla="*/ 451805 w 5065355"/>
              <a:gd name="connsiteY22" fmla="*/ 3738960 h 3899315"/>
              <a:gd name="connsiteX23" fmla="*/ 417467 w 5065355"/>
              <a:gd name="connsiteY23" fmla="*/ 3743134 h 3899315"/>
              <a:gd name="connsiteX24" fmla="*/ 47039 w 5065355"/>
              <a:gd name="connsiteY24" fmla="*/ 3447046 h 3899315"/>
              <a:gd name="connsiteX25" fmla="*/ 38763 w 5065355"/>
              <a:gd name="connsiteY25" fmla="*/ 3414896 h 3899315"/>
              <a:gd name="connsiteX26" fmla="*/ 28376 w 5065355"/>
              <a:gd name="connsiteY26" fmla="*/ 3388641 h 3899315"/>
              <a:gd name="connsiteX27" fmla="*/ 14642 w 5065355"/>
              <a:gd name="connsiteY27" fmla="*/ 2681940 h 3899315"/>
              <a:gd name="connsiteX28" fmla="*/ 141525 w 5065355"/>
              <a:gd name="connsiteY28" fmla="*/ 1290513 h 3899315"/>
              <a:gd name="connsiteX29" fmla="*/ 968842 w 5065355"/>
              <a:gd name="connsiteY29" fmla="*/ 590018 h 3899315"/>
              <a:gd name="connsiteX30" fmla="*/ 986774 w 5065355"/>
              <a:gd name="connsiteY30" fmla="*/ 0 h 3899315"/>
              <a:gd name="connsiteX0" fmla="*/ 986774 w 5065355"/>
              <a:gd name="connsiteY0" fmla="*/ 0 h 3899315"/>
              <a:gd name="connsiteX1" fmla="*/ 1598492 w 5065355"/>
              <a:gd name="connsiteY1" fmla="*/ 571743 h 3899315"/>
              <a:gd name="connsiteX2" fmla="*/ 4623587 w 5065355"/>
              <a:gd name="connsiteY2" fmla="*/ 815032 h 3899315"/>
              <a:gd name="connsiteX3" fmla="*/ 5045794 w 5065355"/>
              <a:gd name="connsiteY3" fmla="*/ 2583837 h 3899315"/>
              <a:gd name="connsiteX4" fmla="*/ 5065097 w 5065355"/>
              <a:gd name="connsiteY4" fmla="*/ 3007422 h 3899315"/>
              <a:gd name="connsiteX5" fmla="*/ 5064540 w 5065355"/>
              <a:gd name="connsiteY5" fmla="*/ 3083457 h 3899315"/>
              <a:gd name="connsiteX6" fmla="*/ 5065355 w 5065355"/>
              <a:gd name="connsiteY6" fmla="*/ 3093208 h 3899315"/>
              <a:gd name="connsiteX7" fmla="*/ 5059336 w 5065355"/>
              <a:gd name="connsiteY7" fmla="*/ 3165214 h 3899315"/>
              <a:gd name="connsiteX8" fmla="*/ 5058896 w 5065355"/>
              <a:gd name="connsiteY8" fmla="*/ 3171406 h 3899315"/>
              <a:gd name="connsiteX9" fmla="*/ 5058773 w 5065355"/>
              <a:gd name="connsiteY9" fmla="*/ 3171941 h 3899315"/>
              <a:gd name="connsiteX10" fmla="*/ 5057188 w 5065355"/>
              <a:gd name="connsiteY10" fmla="*/ 3190910 h 3899315"/>
              <a:gd name="connsiteX11" fmla="*/ 5033762 w 5065355"/>
              <a:gd name="connsiteY11" fmla="*/ 3281910 h 3899315"/>
              <a:gd name="connsiteX12" fmla="*/ 5033487 w 5065355"/>
              <a:gd name="connsiteY12" fmla="*/ 3282522 h 3899315"/>
              <a:gd name="connsiteX13" fmla="*/ 5027369 w 5065355"/>
              <a:gd name="connsiteY13" fmla="*/ 3309275 h 3899315"/>
              <a:gd name="connsiteX14" fmla="*/ 4908386 w 5065355"/>
              <a:gd name="connsiteY14" fmla="*/ 3476562 h 3899315"/>
              <a:gd name="connsiteX15" fmla="*/ 4902444 w 5065355"/>
              <a:gd name="connsiteY15" fmla="*/ 3480940 h 3899315"/>
              <a:gd name="connsiteX16" fmla="*/ 4888108 w 5065355"/>
              <a:gd name="connsiteY16" fmla="*/ 3495204 h 3899315"/>
              <a:gd name="connsiteX17" fmla="*/ 4819819 w 5065355"/>
              <a:gd name="connsiteY17" fmla="*/ 3539901 h 3899315"/>
              <a:gd name="connsiteX18" fmla="*/ 4806748 w 5065355"/>
              <a:gd name="connsiteY18" fmla="*/ 3544794 h 3899315"/>
              <a:gd name="connsiteX19" fmla="*/ 4229604 w 5065355"/>
              <a:gd name="connsiteY19" fmla="*/ 3851522 h 3899315"/>
              <a:gd name="connsiteX20" fmla="*/ 904564 w 5065355"/>
              <a:gd name="connsiteY20" fmla="*/ 3793288 h 3899315"/>
              <a:gd name="connsiteX21" fmla="*/ 451805 w 5065355"/>
              <a:gd name="connsiteY21" fmla="*/ 3738960 h 3899315"/>
              <a:gd name="connsiteX22" fmla="*/ 417467 w 5065355"/>
              <a:gd name="connsiteY22" fmla="*/ 3743134 h 3899315"/>
              <a:gd name="connsiteX23" fmla="*/ 47039 w 5065355"/>
              <a:gd name="connsiteY23" fmla="*/ 3447046 h 3899315"/>
              <a:gd name="connsiteX24" fmla="*/ 38763 w 5065355"/>
              <a:gd name="connsiteY24" fmla="*/ 3414896 h 3899315"/>
              <a:gd name="connsiteX25" fmla="*/ 28376 w 5065355"/>
              <a:gd name="connsiteY25" fmla="*/ 3388641 h 3899315"/>
              <a:gd name="connsiteX26" fmla="*/ 14642 w 5065355"/>
              <a:gd name="connsiteY26" fmla="*/ 2681940 h 3899315"/>
              <a:gd name="connsiteX27" fmla="*/ 141525 w 5065355"/>
              <a:gd name="connsiteY27" fmla="*/ 1290513 h 3899315"/>
              <a:gd name="connsiteX28" fmla="*/ 968842 w 5065355"/>
              <a:gd name="connsiteY28" fmla="*/ 590018 h 3899315"/>
              <a:gd name="connsiteX29" fmla="*/ 986774 w 5065355"/>
              <a:gd name="connsiteY29" fmla="*/ 0 h 3899315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5033487 w 5065355"/>
              <a:gd name="connsiteY12" fmla="*/ 3282522 h 3885853"/>
              <a:gd name="connsiteX13" fmla="*/ 5027369 w 5065355"/>
              <a:gd name="connsiteY13" fmla="*/ 3309275 h 3885853"/>
              <a:gd name="connsiteX14" fmla="*/ 4908386 w 5065355"/>
              <a:gd name="connsiteY14" fmla="*/ 3476562 h 3885853"/>
              <a:gd name="connsiteX15" fmla="*/ 4902444 w 5065355"/>
              <a:gd name="connsiteY15" fmla="*/ 3480940 h 3885853"/>
              <a:gd name="connsiteX16" fmla="*/ 4888108 w 5065355"/>
              <a:gd name="connsiteY16" fmla="*/ 3495204 h 3885853"/>
              <a:gd name="connsiteX17" fmla="*/ 4819819 w 5065355"/>
              <a:gd name="connsiteY17" fmla="*/ 3539901 h 3885853"/>
              <a:gd name="connsiteX18" fmla="*/ 4735804 w 5065355"/>
              <a:gd name="connsiteY18" fmla="*/ 3804925 h 3885853"/>
              <a:gd name="connsiteX19" fmla="*/ 4229604 w 5065355"/>
              <a:gd name="connsiteY19" fmla="*/ 3851522 h 3885853"/>
              <a:gd name="connsiteX20" fmla="*/ 904564 w 5065355"/>
              <a:gd name="connsiteY20" fmla="*/ 3793288 h 3885853"/>
              <a:gd name="connsiteX21" fmla="*/ 451805 w 5065355"/>
              <a:gd name="connsiteY21" fmla="*/ 3738960 h 3885853"/>
              <a:gd name="connsiteX22" fmla="*/ 417467 w 5065355"/>
              <a:gd name="connsiteY22" fmla="*/ 3743134 h 3885853"/>
              <a:gd name="connsiteX23" fmla="*/ 47039 w 5065355"/>
              <a:gd name="connsiteY23" fmla="*/ 3447046 h 3885853"/>
              <a:gd name="connsiteX24" fmla="*/ 38763 w 5065355"/>
              <a:gd name="connsiteY24" fmla="*/ 3414896 h 3885853"/>
              <a:gd name="connsiteX25" fmla="*/ 28376 w 5065355"/>
              <a:gd name="connsiteY25" fmla="*/ 3388641 h 3885853"/>
              <a:gd name="connsiteX26" fmla="*/ 14642 w 5065355"/>
              <a:gd name="connsiteY26" fmla="*/ 2681940 h 3885853"/>
              <a:gd name="connsiteX27" fmla="*/ 141525 w 5065355"/>
              <a:gd name="connsiteY27" fmla="*/ 1290513 h 3885853"/>
              <a:gd name="connsiteX28" fmla="*/ 968842 w 5065355"/>
              <a:gd name="connsiteY28" fmla="*/ 590018 h 3885853"/>
              <a:gd name="connsiteX29" fmla="*/ 986774 w 5065355"/>
              <a:gd name="connsiteY29" fmla="*/ 0 h 3885853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5033487 w 5065355"/>
              <a:gd name="connsiteY12" fmla="*/ 3282522 h 3885853"/>
              <a:gd name="connsiteX13" fmla="*/ 5027369 w 5065355"/>
              <a:gd name="connsiteY13" fmla="*/ 3309275 h 3885853"/>
              <a:gd name="connsiteX14" fmla="*/ 4908386 w 5065355"/>
              <a:gd name="connsiteY14" fmla="*/ 3476562 h 3885853"/>
              <a:gd name="connsiteX15" fmla="*/ 4902444 w 5065355"/>
              <a:gd name="connsiteY15" fmla="*/ 3480940 h 3885853"/>
              <a:gd name="connsiteX16" fmla="*/ 4819819 w 5065355"/>
              <a:gd name="connsiteY16" fmla="*/ 3539901 h 3885853"/>
              <a:gd name="connsiteX17" fmla="*/ 4735804 w 5065355"/>
              <a:gd name="connsiteY17" fmla="*/ 3804925 h 3885853"/>
              <a:gd name="connsiteX18" fmla="*/ 4229604 w 5065355"/>
              <a:gd name="connsiteY18" fmla="*/ 3851522 h 3885853"/>
              <a:gd name="connsiteX19" fmla="*/ 904564 w 5065355"/>
              <a:gd name="connsiteY19" fmla="*/ 3793288 h 3885853"/>
              <a:gd name="connsiteX20" fmla="*/ 451805 w 5065355"/>
              <a:gd name="connsiteY20" fmla="*/ 3738960 h 3885853"/>
              <a:gd name="connsiteX21" fmla="*/ 417467 w 5065355"/>
              <a:gd name="connsiteY21" fmla="*/ 3743134 h 3885853"/>
              <a:gd name="connsiteX22" fmla="*/ 47039 w 5065355"/>
              <a:gd name="connsiteY22" fmla="*/ 3447046 h 3885853"/>
              <a:gd name="connsiteX23" fmla="*/ 38763 w 5065355"/>
              <a:gd name="connsiteY23" fmla="*/ 3414896 h 3885853"/>
              <a:gd name="connsiteX24" fmla="*/ 28376 w 5065355"/>
              <a:gd name="connsiteY24" fmla="*/ 3388641 h 3885853"/>
              <a:gd name="connsiteX25" fmla="*/ 14642 w 5065355"/>
              <a:gd name="connsiteY25" fmla="*/ 2681940 h 3885853"/>
              <a:gd name="connsiteX26" fmla="*/ 141525 w 5065355"/>
              <a:gd name="connsiteY26" fmla="*/ 1290513 h 3885853"/>
              <a:gd name="connsiteX27" fmla="*/ 968842 w 5065355"/>
              <a:gd name="connsiteY27" fmla="*/ 590018 h 3885853"/>
              <a:gd name="connsiteX28" fmla="*/ 986774 w 5065355"/>
              <a:gd name="connsiteY28" fmla="*/ 0 h 3885853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5033487 w 5065355"/>
              <a:gd name="connsiteY12" fmla="*/ 3282522 h 3885853"/>
              <a:gd name="connsiteX13" fmla="*/ 4908386 w 5065355"/>
              <a:gd name="connsiteY13" fmla="*/ 3476562 h 3885853"/>
              <a:gd name="connsiteX14" fmla="*/ 4902444 w 5065355"/>
              <a:gd name="connsiteY14" fmla="*/ 3480940 h 3885853"/>
              <a:gd name="connsiteX15" fmla="*/ 4819819 w 5065355"/>
              <a:gd name="connsiteY15" fmla="*/ 3539901 h 3885853"/>
              <a:gd name="connsiteX16" fmla="*/ 4735804 w 5065355"/>
              <a:gd name="connsiteY16" fmla="*/ 3804925 h 3885853"/>
              <a:gd name="connsiteX17" fmla="*/ 4229604 w 5065355"/>
              <a:gd name="connsiteY17" fmla="*/ 3851522 h 3885853"/>
              <a:gd name="connsiteX18" fmla="*/ 904564 w 5065355"/>
              <a:gd name="connsiteY18" fmla="*/ 3793288 h 3885853"/>
              <a:gd name="connsiteX19" fmla="*/ 451805 w 5065355"/>
              <a:gd name="connsiteY19" fmla="*/ 3738960 h 3885853"/>
              <a:gd name="connsiteX20" fmla="*/ 417467 w 5065355"/>
              <a:gd name="connsiteY20" fmla="*/ 3743134 h 3885853"/>
              <a:gd name="connsiteX21" fmla="*/ 47039 w 5065355"/>
              <a:gd name="connsiteY21" fmla="*/ 3447046 h 3885853"/>
              <a:gd name="connsiteX22" fmla="*/ 38763 w 5065355"/>
              <a:gd name="connsiteY22" fmla="*/ 3414896 h 3885853"/>
              <a:gd name="connsiteX23" fmla="*/ 28376 w 5065355"/>
              <a:gd name="connsiteY23" fmla="*/ 3388641 h 3885853"/>
              <a:gd name="connsiteX24" fmla="*/ 14642 w 5065355"/>
              <a:gd name="connsiteY24" fmla="*/ 2681940 h 3885853"/>
              <a:gd name="connsiteX25" fmla="*/ 141525 w 5065355"/>
              <a:gd name="connsiteY25" fmla="*/ 1290513 h 3885853"/>
              <a:gd name="connsiteX26" fmla="*/ 968842 w 5065355"/>
              <a:gd name="connsiteY26" fmla="*/ 590018 h 3885853"/>
              <a:gd name="connsiteX27" fmla="*/ 986774 w 5065355"/>
              <a:gd name="connsiteY27" fmla="*/ 0 h 3885853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4908386 w 5065355"/>
              <a:gd name="connsiteY12" fmla="*/ 3476562 h 3885853"/>
              <a:gd name="connsiteX13" fmla="*/ 4902444 w 5065355"/>
              <a:gd name="connsiteY13" fmla="*/ 3480940 h 3885853"/>
              <a:gd name="connsiteX14" fmla="*/ 4819819 w 5065355"/>
              <a:gd name="connsiteY14" fmla="*/ 3539901 h 3885853"/>
              <a:gd name="connsiteX15" fmla="*/ 4735804 w 5065355"/>
              <a:gd name="connsiteY15" fmla="*/ 3804925 h 3885853"/>
              <a:gd name="connsiteX16" fmla="*/ 4229604 w 5065355"/>
              <a:gd name="connsiteY16" fmla="*/ 3851522 h 3885853"/>
              <a:gd name="connsiteX17" fmla="*/ 904564 w 5065355"/>
              <a:gd name="connsiteY17" fmla="*/ 3793288 h 3885853"/>
              <a:gd name="connsiteX18" fmla="*/ 451805 w 5065355"/>
              <a:gd name="connsiteY18" fmla="*/ 3738960 h 3885853"/>
              <a:gd name="connsiteX19" fmla="*/ 417467 w 5065355"/>
              <a:gd name="connsiteY19" fmla="*/ 3743134 h 3885853"/>
              <a:gd name="connsiteX20" fmla="*/ 47039 w 5065355"/>
              <a:gd name="connsiteY20" fmla="*/ 3447046 h 3885853"/>
              <a:gd name="connsiteX21" fmla="*/ 38763 w 5065355"/>
              <a:gd name="connsiteY21" fmla="*/ 3414896 h 3885853"/>
              <a:gd name="connsiteX22" fmla="*/ 28376 w 5065355"/>
              <a:gd name="connsiteY22" fmla="*/ 3388641 h 3885853"/>
              <a:gd name="connsiteX23" fmla="*/ 14642 w 5065355"/>
              <a:gd name="connsiteY23" fmla="*/ 2681940 h 3885853"/>
              <a:gd name="connsiteX24" fmla="*/ 141525 w 5065355"/>
              <a:gd name="connsiteY24" fmla="*/ 1290513 h 3885853"/>
              <a:gd name="connsiteX25" fmla="*/ 968842 w 5065355"/>
              <a:gd name="connsiteY25" fmla="*/ 590018 h 3885853"/>
              <a:gd name="connsiteX26" fmla="*/ 986774 w 5065355"/>
              <a:gd name="connsiteY26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58773 w 5065097"/>
              <a:gd name="connsiteY8" fmla="*/ 3171941 h 3885853"/>
              <a:gd name="connsiteX9" fmla="*/ 5057188 w 5065097"/>
              <a:gd name="connsiteY9" fmla="*/ 3190910 h 3885853"/>
              <a:gd name="connsiteX10" fmla="*/ 5033762 w 5065097"/>
              <a:gd name="connsiteY10" fmla="*/ 3281910 h 3885853"/>
              <a:gd name="connsiteX11" fmla="*/ 4908386 w 5065097"/>
              <a:gd name="connsiteY11" fmla="*/ 3476562 h 3885853"/>
              <a:gd name="connsiteX12" fmla="*/ 4902444 w 5065097"/>
              <a:gd name="connsiteY12" fmla="*/ 3480940 h 3885853"/>
              <a:gd name="connsiteX13" fmla="*/ 4819819 w 5065097"/>
              <a:gd name="connsiteY13" fmla="*/ 3539901 h 3885853"/>
              <a:gd name="connsiteX14" fmla="*/ 4735804 w 5065097"/>
              <a:gd name="connsiteY14" fmla="*/ 3804925 h 3885853"/>
              <a:gd name="connsiteX15" fmla="*/ 4229604 w 5065097"/>
              <a:gd name="connsiteY15" fmla="*/ 3851522 h 3885853"/>
              <a:gd name="connsiteX16" fmla="*/ 904564 w 5065097"/>
              <a:gd name="connsiteY16" fmla="*/ 3793288 h 3885853"/>
              <a:gd name="connsiteX17" fmla="*/ 451805 w 5065097"/>
              <a:gd name="connsiteY17" fmla="*/ 3738960 h 3885853"/>
              <a:gd name="connsiteX18" fmla="*/ 417467 w 5065097"/>
              <a:gd name="connsiteY18" fmla="*/ 3743134 h 3885853"/>
              <a:gd name="connsiteX19" fmla="*/ 47039 w 5065097"/>
              <a:gd name="connsiteY19" fmla="*/ 3447046 h 3885853"/>
              <a:gd name="connsiteX20" fmla="*/ 38763 w 5065097"/>
              <a:gd name="connsiteY20" fmla="*/ 3414896 h 3885853"/>
              <a:gd name="connsiteX21" fmla="*/ 28376 w 5065097"/>
              <a:gd name="connsiteY21" fmla="*/ 3388641 h 3885853"/>
              <a:gd name="connsiteX22" fmla="*/ 14642 w 5065097"/>
              <a:gd name="connsiteY22" fmla="*/ 2681940 h 3885853"/>
              <a:gd name="connsiteX23" fmla="*/ 141525 w 5065097"/>
              <a:gd name="connsiteY23" fmla="*/ 1290513 h 3885853"/>
              <a:gd name="connsiteX24" fmla="*/ 968842 w 5065097"/>
              <a:gd name="connsiteY24" fmla="*/ 590018 h 3885853"/>
              <a:gd name="connsiteX25" fmla="*/ 986774 w 5065097"/>
              <a:gd name="connsiteY25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58773 w 5065097"/>
              <a:gd name="connsiteY8" fmla="*/ 3171941 h 3885853"/>
              <a:gd name="connsiteX9" fmla="*/ 5033762 w 5065097"/>
              <a:gd name="connsiteY9" fmla="*/ 3281910 h 3885853"/>
              <a:gd name="connsiteX10" fmla="*/ 4908386 w 5065097"/>
              <a:gd name="connsiteY10" fmla="*/ 3476562 h 3885853"/>
              <a:gd name="connsiteX11" fmla="*/ 4902444 w 5065097"/>
              <a:gd name="connsiteY11" fmla="*/ 3480940 h 3885853"/>
              <a:gd name="connsiteX12" fmla="*/ 4819819 w 5065097"/>
              <a:gd name="connsiteY12" fmla="*/ 3539901 h 3885853"/>
              <a:gd name="connsiteX13" fmla="*/ 4735804 w 5065097"/>
              <a:gd name="connsiteY13" fmla="*/ 3804925 h 3885853"/>
              <a:gd name="connsiteX14" fmla="*/ 4229604 w 5065097"/>
              <a:gd name="connsiteY14" fmla="*/ 3851522 h 3885853"/>
              <a:gd name="connsiteX15" fmla="*/ 904564 w 5065097"/>
              <a:gd name="connsiteY15" fmla="*/ 3793288 h 3885853"/>
              <a:gd name="connsiteX16" fmla="*/ 451805 w 5065097"/>
              <a:gd name="connsiteY16" fmla="*/ 3738960 h 3885853"/>
              <a:gd name="connsiteX17" fmla="*/ 417467 w 5065097"/>
              <a:gd name="connsiteY17" fmla="*/ 3743134 h 3885853"/>
              <a:gd name="connsiteX18" fmla="*/ 47039 w 5065097"/>
              <a:gd name="connsiteY18" fmla="*/ 3447046 h 3885853"/>
              <a:gd name="connsiteX19" fmla="*/ 38763 w 5065097"/>
              <a:gd name="connsiteY19" fmla="*/ 3414896 h 3885853"/>
              <a:gd name="connsiteX20" fmla="*/ 28376 w 5065097"/>
              <a:gd name="connsiteY20" fmla="*/ 3388641 h 3885853"/>
              <a:gd name="connsiteX21" fmla="*/ 14642 w 5065097"/>
              <a:gd name="connsiteY21" fmla="*/ 2681940 h 3885853"/>
              <a:gd name="connsiteX22" fmla="*/ 141525 w 5065097"/>
              <a:gd name="connsiteY22" fmla="*/ 1290513 h 3885853"/>
              <a:gd name="connsiteX23" fmla="*/ 968842 w 5065097"/>
              <a:gd name="connsiteY23" fmla="*/ 590018 h 3885853"/>
              <a:gd name="connsiteX24" fmla="*/ 986774 w 5065097"/>
              <a:gd name="connsiteY24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33762 w 5065097"/>
              <a:gd name="connsiteY8" fmla="*/ 3281910 h 3885853"/>
              <a:gd name="connsiteX9" fmla="*/ 4908386 w 5065097"/>
              <a:gd name="connsiteY9" fmla="*/ 3476562 h 3885853"/>
              <a:gd name="connsiteX10" fmla="*/ 4902444 w 5065097"/>
              <a:gd name="connsiteY10" fmla="*/ 3480940 h 3885853"/>
              <a:gd name="connsiteX11" fmla="*/ 4819819 w 5065097"/>
              <a:gd name="connsiteY11" fmla="*/ 3539901 h 3885853"/>
              <a:gd name="connsiteX12" fmla="*/ 4735804 w 5065097"/>
              <a:gd name="connsiteY12" fmla="*/ 3804925 h 3885853"/>
              <a:gd name="connsiteX13" fmla="*/ 4229604 w 5065097"/>
              <a:gd name="connsiteY13" fmla="*/ 3851522 h 3885853"/>
              <a:gd name="connsiteX14" fmla="*/ 904564 w 5065097"/>
              <a:gd name="connsiteY14" fmla="*/ 3793288 h 3885853"/>
              <a:gd name="connsiteX15" fmla="*/ 451805 w 5065097"/>
              <a:gd name="connsiteY15" fmla="*/ 3738960 h 3885853"/>
              <a:gd name="connsiteX16" fmla="*/ 417467 w 5065097"/>
              <a:gd name="connsiteY16" fmla="*/ 3743134 h 3885853"/>
              <a:gd name="connsiteX17" fmla="*/ 47039 w 5065097"/>
              <a:gd name="connsiteY17" fmla="*/ 3447046 h 3885853"/>
              <a:gd name="connsiteX18" fmla="*/ 38763 w 5065097"/>
              <a:gd name="connsiteY18" fmla="*/ 3414896 h 3885853"/>
              <a:gd name="connsiteX19" fmla="*/ 28376 w 5065097"/>
              <a:gd name="connsiteY19" fmla="*/ 3388641 h 3885853"/>
              <a:gd name="connsiteX20" fmla="*/ 14642 w 5065097"/>
              <a:gd name="connsiteY20" fmla="*/ 2681940 h 3885853"/>
              <a:gd name="connsiteX21" fmla="*/ 141525 w 5065097"/>
              <a:gd name="connsiteY21" fmla="*/ 1290513 h 3885853"/>
              <a:gd name="connsiteX22" fmla="*/ 968842 w 5065097"/>
              <a:gd name="connsiteY22" fmla="*/ 590018 h 3885853"/>
              <a:gd name="connsiteX23" fmla="*/ 986774 w 5065097"/>
              <a:gd name="connsiteY23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33762 w 5065097"/>
              <a:gd name="connsiteY8" fmla="*/ 3281910 h 3885853"/>
              <a:gd name="connsiteX9" fmla="*/ 4908386 w 5065097"/>
              <a:gd name="connsiteY9" fmla="*/ 3476562 h 3885853"/>
              <a:gd name="connsiteX10" fmla="*/ 4819819 w 5065097"/>
              <a:gd name="connsiteY10" fmla="*/ 3539901 h 3885853"/>
              <a:gd name="connsiteX11" fmla="*/ 4735804 w 5065097"/>
              <a:gd name="connsiteY11" fmla="*/ 3804925 h 3885853"/>
              <a:gd name="connsiteX12" fmla="*/ 4229604 w 5065097"/>
              <a:gd name="connsiteY12" fmla="*/ 3851522 h 3885853"/>
              <a:gd name="connsiteX13" fmla="*/ 904564 w 5065097"/>
              <a:gd name="connsiteY13" fmla="*/ 3793288 h 3885853"/>
              <a:gd name="connsiteX14" fmla="*/ 451805 w 5065097"/>
              <a:gd name="connsiteY14" fmla="*/ 3738960 h 3885853"/>
              <a:gd name="connsiteX15" fmla="*/ 417467 w 5065097"/>
              <a:gd name="connsiteY15" fmla="*/ 3743134 h 3885853"/>
              <a:gd name="connsiteX16" fmla="*/ 47039 w 5065097"/>
              <a:gd name="connsiteY16" fmla="*/ 3447046 h 3885853"/>
              <a:gd name="connsiteX17" fmla="*/ 38763 w 5065097"/>
              <a:gd name="connsiteY17" fmla="*/ 3414896 h 3885853"/>
              <a:gd name="connsiteX18" fmla="*/ 28376 w 5065097"/>
              <a:gd name="connsiteY18" fmla="*/ 3388641 h 3885853"/>
              <a:gd name="connsiteX19" fmla="*/ 14642 w 5065097"/>
              <a:gd name="connsiteY19" fmla="*/ 2681940 h 3885853"/>
              <a:gd name="connsiteX20" fmla="*/ 141525 w 5065097"/>
              <a:gd name="connsiteY20" fmla="*/ 1290513 h 3885853"/>
              <a:gd name="connsiteX21" fmla="*/ 968842 w 5065097"/>
              <a:gd name="connsiteY21" fmla="*/ 590018 h 3885853"/>
              <a:gd name="connsiteX22" fmla="*/ 986774 w 5065097"/>
              <a:gd name="connsiteY22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08386 w 5065543"/>
              <a:gd name="connsiteY8" fmla="*/ 3476562 h 3885853"/>
              <a:gd name="connsiteX9" fmla="*/ 4819819 w 5065543"/>
              <a:gd name="connsiteY9" fmla="*/ 3539901 h 3885853"/>
              <a:gd name="connsiteX10" fmla="*/ 4735804 w 5065543"/>
              <a:gd name="connsiteY10" fmla="*/ 3804925 h 3885853"/>
              <a:gd name="connsiteX11" fmla="*/ 4229604 w 5065543"/>
              <a:gd name="connsiteY11" fmla="*/ 3851522 h 3885853"/>
              <a:gd name="connsiteX12" fmla="*/ 904564 w 5065543"/>
              <a:gd name="connsiteY12" fmla="*/ 3793288 h 3885853"/>
              <a:gd name="connsiteX13" fmla="*/ 451805 w 5065543"/>
              <a:gd name="connsiteY13" fmla="*/ 3738960 h 3885853"/>
              <a:gd name="connsiteX14" fmla="*/ 417467 w 5065543"/>
              <a:gd name="connsiteY14" fmla="*/ 3743134 h 3885853"/>
              <a:gd name="connsiteX15" fmla="*/ 47039 w 5065543"/>
              <a:gd name="connsiteY15" fmla="*/ 3447046 h 3885853"/>
              <a:gd name="connsiteX16" fmla="*/ 38763 w 5065543"/>
              <a:gd name="connsiteY16" fmla="*/ 3414896 h 3885853"/>
              <a:gd name="connsiteX17" fmla="*/ 28376 w 5065543"/>
              <a:gd name="connsiteY17" fmla="*/ 3388641 h 3885853"/>
              <a:gd name="connsiteX18" fmla="*/ 14642 w 5065543"/>
              <a:gd name="connsiteY18" fmla="*/ 2681940 h 3885853"/>
              <a:gd name="connsiteX19" fmla="*/ 141525 w 5065543"/>
              <a:gd name="connsiteY19" fmla="*/ 1290513 h 3885853"/>
              <a:gd name="connsiteX20" fmla="*/ 968842 w 5065543"/>
              <a:gd name="connsiteY20" fmla="*/ 590018 h 3885853"/>
              <a:gd name="connsiteX21" fmla="*/ 986774 w 5065543"/>
              <a:gd name="connsiteY21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08386 w 5065543"/>
              <a:gd name="connsiteY8" fmla="*/ 3476562 h 3885853"/>
              <a:gd name="connsiteX9" fmla="*/ 4993239 w 5065543"/>
              <a:gd name="connsiteY9" fmla="*/ 3784266 h 3885853"/>
              <a:gd name="connsiteX10" fmla="*/ 4735804 w 5065543"/>
              <a:gd name="connsiteY10" fmla="*/ 3804925 h 3885853"/>
              <a:gd name="connsiteX11" fmla="*/ 4229604 w 5065543"/>
              <a:gd name="connsiteY11" fmla="*/ 3851522 h 3885853"/>
              <a:gd name="connsiteX12" fmla="*/ 904564 w 5065543"/>
              <a:gd name="connsiteY12" fmla="*/ 3793288 h 3885853"/>
              <a:gd name="connsiteX13" fmla="*/ 451805 w 5065543"/>
              <a:gd name="connsiteY13" fmla="*/ 3738960 h 3885853"/>
              <a:gd name="connsiteX14" fmla="*/ 417467 w 5065543"/>
              <a:gd name="connsiteY14" fmla="*/ 3743134 h 3885853"/>
              <a:gd name="connsiteX15" fmla="*/ 47039 w 5065543"/>
              <a:gd name="connsiteY15" fmla="*/ 3447046 h 3885853"/>
              <a:gd name="connsiteX16" fmla="*/ 38763 w 5065543"/>
              <a:gd name="connsiteY16" fmla="*/ 3414896 h 3885853"/>
              <a:gd name="connsiteX17" fmla="*/ 28376 w 5065543"/>
              <a:gd name="connsiteY17" fmla="*/ 3388641 h 3885853"/>
              <a:gd name="connsiteX18" fmla="*/ 14642 w 5065543"/>
              <a:gd name="connsiteY18" fmla="*/ 2681940 h 3885853"/>
              <a:gd name="connsiteX19" fmla="*/ 141525 w 5065543"/>
              <a:gd name="connsiteY19" fmla="*/ 1290513 h 3885853"/>
              <a:gd name="connsiteX20" fmla="*/ 968842 w 5065543"/>
              <a:gd name="connsiteY20" fmla="*/ 590018 h 3885853"/>
              <a:gd name="connsiteX21" fmla="*/ 986774 w 5065543"/>
              <a:gd name="connsiteY21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735804 w 5065543"/>
              <a:gd name="connsiteY9" fmla="*/ 3804925 h 3885853"/>
              <a:gd name="connsiteX10" fmla="*/ 4229604 w 5065543"/>
              <a:gd name="connsiteY10" fmla="*/ 3851522 h 3885853"/>
              <a:gd name="connsiteX11" fmla="*/ 904564 w 5065543"/>
              <a:gd name="connsiteY11" fmla="*/ 3793288 h 3885853"/>
              <a:gd name="connsiteX12" fmla="*/ 451805 w 5065543"/>
              <a:gd name="connsiteY12" fmla="*/ 3738960 h 3885853"/>
              <a:gd name="connsiteX13" fmla="*/ 417467 w 5065543"/>
              <a:gd name="connsiteY13" fmla="*/ 3743134 h 3885853"/>
              <a:gd name="connsiteX14" fmla="*/ 47039 w 5065543"/>
              <a:gd name="connsiteY14" fmla="*/ 3447046 h 3885853"/>
              <a:gd name="connsiteX15" fmla="*/ 38763 w 5065543"/>
              <a:gd name="connsiteY15" fmla="*/ 3414896 h 3885853"/>
              <a:gd name="connsiteX16" fmla="*/ 28376 w 5065543"/>
              <a:gd name="connsiteY16" fmla="*/ 3388641 h 3885853"/>
              <a:gd name="connsiteX17" fmla="*/ 14642 w 5065543"/>
              <a:gd name="connsiteY17" fmla="*/ 2681940 h 3885853"/>
              <a:gd name="connsiteX18" fmla="*/ 141525 w 5065543"/>
              <a:gd name="connsiteY18" fmla="*/ 1290513 h 3885853"/>
              <a:gd name="connsiteX19" fmla="*/ 968842 w 5065543"/>
              <a:gd name="connsiteY19" fmla="*/ 590018 h 3885853"/>
              <a:gd name="connsiteX20" fmla="*/ 986774 w 5065543"/>
              <a:gd name="connsiteY20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229604 w 5065543"/>
              <a:gd name="connsiteY9" fmla="*/ 3851522 h 3885853"/>
              <a:gd name="connsiteX10" fmla="*/ 904564 w 5065543"/>
              <a:gd name="connsiteY10" fmla="*/ 3793288 h 3885853"/>
              <a:gd name="connsiteX11" fmla="*/ 451805 w 5065543"/>
              <a:gd name="connsiteY11" fmla="*/ 3738960 h 3885853"/>
              <a:gd name="connsiteX12" fmla="*/ 417467 w 5065543"/>
              <a:gd name="connsiteY12" fmla="*/ 3743134 h 3885853"/>
              <a:gd name="connsiteX13" fmla="*/ 47039 w 5065543"/>
              <a:gd name="connsiteY13" fmla="*/ 3447046 h 3885853"/>
              <a:gd name="connsiteX14" fmla="*/ 38763 w 5065543"/>
              <a:gd name="connsiteY14" fmla="*/ 3414896 h 3885853"/>
              <a:gd name="connsiteX15" fmla="*/ 28376 w 5065543"/>
              <a:gd name="connsiteY15" fmla="*/ 3388641 h 3885853"/>
              <a:gd name="connsiteX16" fmla="*/ 14642 w 5065543"/>
              <a:gd name="connsiteY16" fmla="*/ 2681940 h 3885853"/>
              <a:gd name="connsiteX17" fmla="*/ 141525 w 5065543"/>
              <a:gd name="connsiteY17" fmla="*/ 1290513 h 3885853"/>
              <a:gd name="connsiteX18" fmla="*/ 968842 w 5065543"/>
              <a:gd name="connsiteY18" fmla="*/ 590018 h 3885853"/>
              <a:gd name="connsiteX19" fmla="*/ 986774 w 5065543"/>
              <a:gd name="connsiteY19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229604 w 5065543"/>
              <a:gd name="connsiteY9" fmla="*/ 3851522 h 3885853"/>
              <a:gd name="connsiteX10" fmla="*/ 904564 w 5065543"/>
              <a:gd name="connsiteY10" fmla="*/ 3793288 h 3885853"/>
              <a:gd name="connsiteX11" fmla="*/ 451805 w 5065543"/>
              <a:gd name="connsiteY11" fmla="*/ 3738960 h 3885853"/>
              <a:gd name="connsiteX12" fmla="*/ 417467 w 5065543"/>
              <a:gd name="connsiteY12" fmla="*/ 3743134 h 3885853"/>
              <a:gd name="connsiteX13" fmla="*/ 47039 w 5065543"/>
              <a:gd name="connsiteY13" fmla="*/ 3447046 h 3885853"/>
              <a:gd name="connsiteX14" fmla="*/ 38763 w 5065543"/>
              <a:gd name="connsiteY14" fmla="*/ 3414896 h 3885853"/>
              <a:gd name="connsiteX15" fmla="*/ 28376 w 5065543"/>
              <a:gd name="connsiteY15" fmla="*/ 3388641 h 3885853"/>
              <a:gd name="connsiteX16" fmla="*/ 14642 w 5065543"/>
              <a:gd name="connsiteY16" fmla="*/ 2681940 h 3885853"/>
              <a:gd name="connsiteX17" fmla="*/ 141525 w 5065543"/>
              <a:gd name="connsiteY17" fmla="*/ 1290513 h 3885853"/>
              <a:gd name="connsiteX18" fmla="*/ 968842 w 5065543"/>
              <a:gd name="connsiteY18" fmla="*/ 590018 h 3885853"/>
              <a:gd name="connsiteX19" fmla="*/ 986774 w 5065543"/>
              <a:gd name="connsiteY19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229604 w 5065543"/>
              <a:gd name="connsiteY9" fmla="*/ 3851522 h 3885853"/>
              <a:gd name="connsiteX10" fmla="*/ 904564 w 5065543"/>
              <a:gd name="connsiteY10" fmla="*/ 3793288 h 3885853"/>
              <a:gd name="connsiteX11" fmla="*/ 451805 w 5065543"/>
              <a:gd name="connsiteY11" fmla="*/ 3738960 h 3885853"/>
              <a:gd name="connsiteX12" fmla="*/ 417467 w 5065543"/>
              <a:gd name="connsiteY12" fmla="*/ 3743134 h 3885853"/>
              <a:gd name="connsiteX13" fmla="*/ 47039 w 5065543"/>
              <a:gd name="connsiteY13" fmla="*/ 3447046 h 3885853"/>
              <a:gd name="connsiteX14" fmla="*/ 38763 w 5065543"/>
              <a:gd name="connsiteY14" fmla="*/ 3414896 h 3885853"/>
              <a:gd name="connsiteX15" fmla="*/ 28376 w 5065543"/>
              <a:gd name="connsiteY15" fmla="*/ 3388641 h 3885853"/>
              <a:gd name="connsiteX16" fmla="*/ 14642 w 5065543"/>
              <a:gd name="connsiteY16" fmla="*/ 2681940 h 3885853"/>
              <a:gd name="connsiteX17" fmla="*/ 141525 w 5065543"/>
              <a:gd name="connsiteY17" fmla="*/ 1290513 h 3885853"/>
              <a:gd name="connsiteX18" fmla="*/ 968842 w 5065543"/>
              <a:gd name="connsiteY18" fmla="*/ 590018 h 3885853"/>
              <a:gd name="connsiteX19" fmla="*/ 986774 w 5065543"/>
              <a:gd name="connsiteY19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4993239 w 5065543"/>
              <a:gd name="connsiteY7" fmla="*/ 3784266 h 3885853"/>
              <a:gd name="connsiteX8" fmla="*/ 4229604 w 5065543"/>
              <a:gd name="connsiteY8" fmla="*/ 3851522 h 3885853"/>
              <a:gd name="connsiteX9" fmla="*/ 904564 w 5065543"/>
              <a:gd name="connsiteY9" fmla="*/ 3793288 h 3885853"/>
              <a:gd name="connsiteX10" fmla="*/ 451805 w 5065543"/>
              <a:gd name="connsiteY10" fmla="*/ 3738960 h 3885853"/>
              <a:gd name="connsiteX11" fmla="*/ 417467 w 5065543"/>
              <a:gd name="connsiteY11" fmla="*/ 3743134 h 3885853"/>
              <a:gd name="connsiteX12" fmla="*/ 47039 w 5065543"/>
              <a:gd name="connsiteY12" fmla="*/ 3447046 h 3885853"/>
              <a:gd name="connsiteX13" fmla="*/ 38763 w 5065543"/>
              <a:gd name="connsiteY13" fmla="*/ 3414896 h 3885853"/>
              <a:gd name="connsiteX14" fmla="*/ 28376 w 5065543"/>
              <a:gd name="connsiteY14" fmla="*/ 3388641 h 3885853"/>
              <a:gd name="connsiteX15" fmla="*/ 14642 w 5065543"/>
              <a:gd name="connsiteY15" fmla="*/ 2681940 h 3885853"/>
              <a:gd name="connsiteX16" fmla="*/ 141525 w 5065543"/>
              <a:gd name="connsiteY16" fmla="*/ 1290513 h 3885853"/>
              <a:gd name="connsiteX17" fmla="*/ 968842 w 5065543"/>
              <a:gd name="connsiteY17" fmla="*/ 590018 h 3885853"/>
              <a:gd name="connsiteX18" fmla="*/ 986774 w 5065543"/>
              <a:gd name="connsiteY18" fmla="*/ 0 h 3885853"/>
              <a:gd name="connsiteX0" fmla="*/ 986774 w 5073884"/>
              <a:gd name="connsiteY0" fmla="*/ 0 h 3885853"/>
              <a:gd name="connsiteX1" fmla="*/ 1598492 w 5073884"/>
              <a:gd name="connsiteY1" fmla="*/ 571743 h 3885853"/>
              <a:gd name="connsiteX2" fmla="*/ 4623587 w 5073884"/>
              <a:gd name="connsiteY2" fmla="*/ 815032 h 3885853"/>
              <a:gd name="connsiteX3" fmla="*/ 5045794 w 5073884"/>
              <a:gd name="connsiteY3" fmla="*/ 2583837 h 3885853"/>
              <a:gd name="connsiteX4" fmla="*/ 5065097 w 5073884"/>
              <a:gd name="connsiteY4" fmla="*/ 3007422 h 3885853"/>
              <a:gd name="connsiteX5" fmla="*/ 5059336 w 5073884"/>
              <a:gd name="connsiteY5" fmla="*/ 3165214 h 3885853"/>
              <a:gd name="connsiteX6" fmla="*/ 4993239 w 5073884"/>
              <a:gd name="connsiteY6" fmla="*/ 3784266 h 3885853"/>
              <a:gd name="connsiteX7" fmla="*/ 4229604 w 5073884"/>
              <a:gd name="connsiteY7" fmla="*/ 3851522 h 3885853"/>
              <a:gd name="connsiteX8" fmla="*/ 904564 w 5073884"/>
              <a:gd name="connsiteY8" fmla="*/ 3793288 h 3885853"/>
              <a:gd name="connsiteX9" fmla="*/ 451805 w 5073884"/>
              <a:gd name="connsiteY9" fmla="*/ 3738960 h 3885853"/>
              <a:gd name="connsiteX10" fmla="*/ 417467 w 5073884"/>
              <a:gd name="connsiteY10" fmla="*/ 3743134 h 3885853"/>
              <a:gd name="connsiteX11" fmla="*/ 47039 w 5073884"/>
              <a:gd name="connsiteY11" fmla="*/ 3447046 h 3885853"/>
              <a:gd name="connsiteX12" fmla="*/ 38763 w 5073884"/>
              <a:gd name="connsiteY12" fmla="*/ 3414896 h 3885853"/>
              <a:gd name="connsiteX13" fmla="*/ 28376 w 5073884"/>
              <a:gd name="connsiteY13" fmla="*/ 3388641 h 3885853"/>
              <a:gd name="connsiteX14" fmla="*/ 14642 w 5073884"/>
              <a:gd name="connsiteY14" fmla="*/ 2681940 h 3885853"/>
              <a:gd name="connsiteX15" fmla="*/ 141525 w 5073884"/>
              <a:gd name="connsiteY15" fmla="*/ 1290513 h 3885853"/>
              <a:gd name="connsiteX16" fmla="*/ 968842 w 5073884"/>
              <a:gd name="connsiteY16" fmla="*/ 590018 h 3885853"/>
              <a:gd name="connsiteX17" fmla="*/ 986774 w 5073884"/>
              <a:gd name="connsiteY17" fmla="*/ 0 h 3885853"/>
              <a:gd name="connsiteX0" fmla="*/ 986774 w 5078114"/>
              <a:gd name="connsiteY0" fmla="*/ 0 h 3885853"/>
              <a:gd name="connsiteX1" fmla="*/ 1598492 w 5078114"/>
              <a:gd name="connsiteY1" fmla="*/ 571743 h 3885853"/>
              <a:gd name="connsiteX2" fmla="*/ 4623587 w 5078114"/>
              <a:gd name="connsiteY2" fmla="*/ 815032 h 3885853"/>
              <a:gd name="connsiteX3" fmla="*/ 5045794 w 5078114"/>
              <a:gd name="connsiteY3" fmla="*/ 2583837 h 3885853"/>
              <a:gd name="connsiteX4" fmla="*/ 5065097 w 5078114"/>
              <a:gd name="connsiteY4" fmla="*/ 3007422 h 3885853"/>
              <a:gd name="connsiteX5" fmla="*/ 4993239 w 5078114"/>
              <a:gd name="connsiteY5" fmla="*/ 3784266 h 3885853"/>
              <a:gd name="connsiteX6" fmla="*/ 4229604 w 5078114"/>
              <a:gd name="connsiteY6" fmla="*/ 3851522 h 3885853"/>
              <a:gd name="connsiteX7" fmla="*/ 904564 w 5078114"/>
              <a:gd name="connsiteY7" fmla="*/ 3793288 h 3885853"/>
              <a:gd name="connsiteX8" fmla="*/ 451805 w 5078114"/>
              <a:gd name="connsiteY8" fmla="*/ 3738960 h 3885853"/>
              <a:gd name="connsiteX9" fmla="*/ 417467 w 5078114"/>
              <a:gd name="connsiteY9" fmla="*/ 3743134 h 3885853"/>
              <a:gd name="connsiteX10" fmla="*/ 47039 w 5078114"/>
              <a:gd name="connsiteY10" fmla="*/ 3447046 h 3885853"/>
              <a:gd name="connsiteX11" fmla="*/ 38763 w 5078114"/>
              <a:gd name="connsiteY11" fmla="*/ 3414896 h 3885853"/>
              <a:gd name="connsiteX12" fmla="*/ 28376 w 5078114"/>
              <a:gd name="connsiteY12" fmla="*/ 3388641 h 3885853"/>
              <a:gd name="connsiteX13" fmla="*/ 14642 w 5078114"/>
              <a:gd name="connsiteY13" fmla="*/ 2681940 h 3885853"/>
              <a:gd name="connsiteX14" fmla="*/ 141525 w 5078114"/>
              <a:gd name="connsiteY14" fmla="*/ 1290513 h 3885853"/>
              <a:gd name="connsiteX15" fmla="*/ 968842 w 5078114"/>
              <a:gd name="connsiteY15" fmla="*/ 590018 h 3885853"/>
              <a:gd name="connsiteX16" fmla="*/ 986774 w 5078114"/>
              <a:gd name="connsiteY16" fmla="*/ 0 h 3885853"/>
              <a:gd name="connsiteX0" fmla="*/ 986774 w 5094085"/>
              <a:gd name="connsiteY0" fmla="*/ 0 h 3885853"/>
              <a:gd name="connsiteX1" fmla="*/ 1598492 w 5094085"/>
              <a:gd name="connsiteY1" fmla="*/ 571743 h 3885853"/>
              <a:gd name="connsiteX2" fmla="*/ 4623587 w 5094085"/>
              <a:gd name="connsiteY2" fmla="*/ 815032 h 3885853"/>
              <a:gd name="connsiteX3" fmla="*/ 5045794 w 5094085"/>
              <a:gd name="connsiteY3" fmla="*/ 2583837 h 3885853"/>
              <a:gd name="connsiteX4" fmla="*/ 4993239 w 5094085"/>
              <a:gd name="connsiteY4" fmla="*/ 3784266 h 3885853"/>
              <a:gd name="connsiteX5" fmla="*/ 4229604 w 5094085"/>
              <a:gd name="connsiteY5" fmla="*/ 3851522 h 3885853"/>
              <a:gd name="connsiteX6" fmla="*/ 904564 w 5094085"/>
              <a:gd name="connsiteY6" fmla="*/ 3793288 h 3885853"/>
              <a:gd name="connsiteX7" fmla="*/ 451805 w 5094085"/>
              <a:gd name="connsiteY7" fmla="*/ 3738960 h 3885853"/>
              <a:gd name="connsiteX8" fmla="*/ 417467 w 5094085"/>
              <a:gd name="connsiteY8" fmla="*/ 3743134 h 3885853"/>
              <a:gd name="connsiteX9" fmla="*/ 47039 w 5094085"/>
              <a:gd name="connsiteY9" fmla="*/ 3447046 h 3885853"/>
              <a:gd name="connsiteX10" fmla="*/ 38763 w 5094085"/>
              <a:gd name="connsiteY10" fmla="*/ 3414896 h 3885853"/>
              <a:gd name="connsiteX11" fmla="*/ 28376 w 5094085"/>
              <a:gd name="connsiteY11" fmla="*/ 3388641 h 3885853"/>
              <a:gd name="connsiteX12" fmla="*/ 14642 w 5094085"/>
              <a:gd name="connsiteY12" fmla="*/ 2681940 h 3885853"/>
              <a:gd name="connsiteX13" fmla="*/ 141525 w 5094085"/>
              <a:gd name="connsiteY13" fmla="*/ 1290513 h 3885853"/>
              <a:gd name="connsiteX14" fmla="*/ 968842 w 5094085"/>
              <a:gd name="connsiteY14" fmla="*/ 590018 h 3885853"/>
              <a:gd name="connsiteX15" fmla="*/ 986774 w 5094085"/>
              <a:gd name="connsiteY15" fmla="*/ 0 h 3885853"/>
              <a:gd name="connsiteX0" fmla="*/ 986774 w 5062386"/>
              <a:gd name="connsiteY0" fmla="*/ 0 h 3895361"/>
              <a:gd name="connsiteX1" fmla="*/ 1598492 w 5062386"/>
              <a:gd name="connsiteY1" fmla="*/ 571743 h 3895361"/>
              <a:gd name="connsiteX2" fmla="*/ 4623587 w 5062386"/>
              <a:gd name="connsiteY2" fmla="*/ 815032 h 3895361"/>
              <a:gd name="connsiteX3" fmla="*/ 5045794 w 5062386"/>
              <a:gd name="connsiteY3" fmla="*/ 2583837 h 3895361"/>
              <a:gd name="connsiteX4" fmla="*/ 4851350 w 5062386"/>
              <a:gd name="connsiteY4" fmla="*/ 3634494 h 3895361"/>
              <a:gd name="connsiteX5" fmla="*/ 4229604 w 5062386"/>
              <a:gd name="connsiteY5" fmla="*/ 3851522 h 3895361"/>
              <a:gd name="connsiteX6" fmla="*/ 904564 w 5062386"/>
              <a:gd name="connsiteY6" fmla="*/ 3793288 h 3895361"/>
              <a:gd name="connsiteX7" fmla="*/ 451805 w 5062386"/>
              <a:gd name="connsiteY7" fmla="*/ 3738960 h 3895361"/>
              <a:gd name="connsiteX8" fmla="*/ 417467 w 5062386"/>
              <a:gd name="connsiteY8" fmla="*/ 3743134 h 3895361"/>
              <a:gd name="connsiteX9" fmla="*/ 47039 w 5062386"/>
              <a:gd name="connsiteY9" fmla="*/ 3447046 h 3895361"/>
              <a:gd name="connsiteX10" fmla="*/ 38763 w 5062386"/>
              <a:gd name="connsiteY10" fmla="*/ 3414896 h 3895361"/>
              <a:gd name="connsiteX11" fmla="*/ 28376 w 5062386"/>
              <a:gd name="connsiteY11" fmla="*/ 3388641 h 3895361"/>
              <a:gd name="connsiteX12" fmla="*/ 14642 w 5062386"/>
              <a:gd name="connsiteY12" fmla="*/ 2681940 h 3895361"/>
              <a:gd name="connsiteX13" fmla="*/ 141525 w 5062386"/>
              <a:gd name="connsiteY13" fmla="*/ 1290513 h 3895361"/>
              <a:gd name="connsiteX14" fmla="*/ 968842 w 5062386"/>
              <a:gd name="connsiteY14" fmla="*/ 590018 h 3895361"/>
              <a:gd name="connsiteX15" fmla="*/ 986774 w 5062386"/>
              <a:gd name="connsiteY15" fmla="*/ 0 h 3895361"/>
              <a:gd name="connsiteX0" fmla="*/ 986774 w 5051609"/>
              <a:gd name="connsiteY0" fmla="*/ 0 h 3895361"/>
              <a:gd name="connsiteX1" fmla="*/ 1598492 w 5051609"/>
              <a:gd name="connsiteY1" fmla="*/ 571743 h 3895361"/>
              <a:gd name="connsiteX2" fmla="*/ 4623587 w 5051609"/>
              <a:gd name="connsiteY2" fmla="*/ 815032 h 3895361"/>
              <a:gd name="connsiteX3" fmla="*/ 5045794 w 5051609"/>
              <a:gd name="connsiteY3" fmla="*/ 2583837 h 3895361"/>
              <a:gd name="connsiteX4" fmla="*/ 4851350 w 5051609"/>
              <a:gd name="connsiteY4" fmla="*/ 3634494 h 3895361"/>
              <a:gd name="connsiteX5" fmla="*/ 4229604 w 5051609"/>
              <a:gd name="connsiteY5" fmla="*/ 3851522 h 3895361"/>
              <a:gd name="connsiteX6" fmla="*/ 904564 w 5051609"/>
              <a:gd name="connsiteY6" fmla="*/ 3793288 h 3895361"/>
              <a:gd name="connsiteX7" fmla="*/ 451805 w 5051609"/>
              <a:gd name="connsiteY7" fmla="*/ 3738960 h 3895361"/>
              <a:gd name="connsiteX8" fmla="*/ 417467 w 5051609"/>
              <a:gd name="connsiteY8" fmla="*/ 3743134 h 3895361"/>
              <a:gd name="connsiteX9" fmla="*/ 47039 w 5051609"/>
              <a:gd name="connsiteY9" fmla="*/ 3447046 h 3895361"/>
              <a:gd name="connsiteX10" fmla="*/ 38763 w 5051609"/>
              <a:gd name="connsiteY10" fmla="*/ 3414896 h 3895361"/>
              <a:gd name="connsiteX11" fmla="*/ 28376 w 5051609"/>
              <a:gd name="connsiteY11" fmla="*/ 3388641 h 3895361"/>
              <a:gd name="connsiteX12" fmla="*/ 14642 w 5051609"/>
              <a:gd name="connsiteY12" fmla="*/ 2681940 h 3895361"/>
              <a:gd name="connsiteX13" fmla="*/ 141525 w 5051609"/>
              <a:gd name="connsiteY13" fmla="*/ 1290513 h 3895361"/>
              <a:gd name="connsiteX14" fmla="*/ 968842 w 5051609"/>
              <a:gd name="connsiteY14" fmla="*/ 590018 h 3895361"/>
              <a:gd name="connsiteX15" fmla="*/ 986774 w 5051609"/>
              <a:gd name="connsiteY15" fmla="*/ 0 h 3895361"/>
              <a:gd name="connsiteX0" fmla="*/ 986774 w 5100973"/>
              <a:gd name="connsiteY0" fmla="*/ 0 h 3895361"/>
              <a:gd name="connsiteX1" fmla="*/ 1598492 w 5100973"/>
              <a:gd name="connsiteY1" fmla="*/ 571743 h 3895361"/>
              <a:gd name="connsiteX2" fmla="*/ 4623587 w 5100973"/>
              <a:gd name="connsiteY2" fmla="*/ 815032 h 3895361"/>
              <a:gd name="connsiteX3" fmla="*/ 5100973 w 5100973"/>
              <a:gd name="connsiteY3" fmla="*/ 2118754 h 3895361"/>
              <a:gd name="connsiteX4" fmla="*/ 4851350 w 5100973"/>
              <a:gd name="connsiteY4" fmla="*/ 3634494 h 3895361"/>
              <a:gd name="connsiteX5" fmla="*/ 4229604 w 5100973"/>
              <a:gd name="connsiteY5" fmla="*/ 3851522 h 3895361"/>
              <a:gd name="connsiteX6" fmla="*/ 904564 w 5100973"/>
              <a:gd name="connsiteY6" fmla="*/ 3793288 h 3895361"/>
              <a:gd name="connsiteX7" fmla="*/ 451805 w 5100973"/>
              <a:gd name="connsiteY7" fmla="*/ 3738960 h 3895361"/>
              <a:gd name="connsiteX8" fmla="*/ 417467 w 5100973"/>
              <a:gd name="connsiteY8" fmla="*/ 3743134 h 3895361"/>
              <a:gd name="connsiteX9" fmla="*/ 47039 w 5100973"/>
              <a:gd name="connsiteY9" fmla="*/ 3447046 h 3895361"/>
              <a:gd name="connsiteX10" fmla="*/ 38763 w 5100973"/>
              <a:gd name="connsiteY10" fmla="*/ 3414896 h 3895361"/>
              <a:gd name="connsiteX11" fmla="*/ 28376 w 5100973"/>
              <a:gd name="connsiteY11" fmla="*/ 3388641 h 3895361"/>
              <a:gd name="connsiteX12" fmla="*/ 14642 w 5100973"/>
              <a:gd name="connsiteY12" fmla="*/ 2681940 h 3895361"/>
              <a:gd name="connsiteX13" fmla="*/ 141525 w 5100973"/>
              <a:gd name="connsiteY13" fmla="*/ 1290513 h 3895361"/>
              <a:gd name="connsiteX14" fmla="*/ 968842 w 5100973"/>
              <a:gd name="connsiteY14" fmla="*/ 590018 h 3895361"/>
              <a:gd name="connsiteX15" fmla="*/ 986774 w 5100973"/>
              <a:gd name="connsiteY15" fmla="*/ 0 h 3895361"/>
              <a:gd name="connsiteX0" fmla="*/ 986774 w 5100973"/>
              <a:gd name="connsiteY0" fmla="*/ 0 h 3895361"/>
              <a:gd name="connsiteX1" fmla="*/ 1598492 w 5100973"/>
              <a:gd name="connsiteY1" fmla="*/ 571743 h 3895361"/>
              <a:gd name="connsiteX2" fmla="*/ 4623587 w 5100973"/>
              <a:gd name="connsiteY2" fmla="*/ 815032 h 3895361"/>
              <a:gd name="connsiteX3" fmla="*/ 5100973 w 5100973"/>
              <a:gd name="connsiteY3" fmla="*/ 2118754 h 3895361"/>
              <a:gd name="connsiteX4" fmla="*/ 4851350 w 5100973"/>
              <a:gd name="connsiteY4" fmla="*/ 3634494 h 3895361"/>
              <a:gd name="connsiteX5" fmla="*/ 4229604 w 5100973"/>
              <a:gd name="connsiteY5" fmla="*/ 3851522 h 3895361"/>
              <a:gd name="connsiteX6" fmla="*/ 904564 w 5100973"/>
              <a:gd name="connsiteY6" fmla="*/ 3793288 h 3895361"/>
              <a:gd name="connsiteX7" fmla="*/ 451805 w 5100973"/>
              <a:gd name="connsiteY7" fmla="*/ 3738960 h 3895361"/>
              <a:gd name="connsiteX8" fmla="*/ 417467 w 5100973"/>
              <a:gd name="connsiteY8" fmla="*/ 3743134 h 3895361"/>
              <a:gd name="connsiteX9" fmla="*/ 47039 w 5100973"/>
              <a:gd name="connsiteY9" fmla="*/ 3447046 h 3895361"/>
              <a:gd name="connsiteX10" fmla="*/ 38763 w 5100973"/>
              <a:gd name="connsiteY10" fmla="*/ 3414896 h 3895361"/>
              <a:gd name="connsiteX11" fmla="*/ 28376 w 5100973"/>
              <a:gd name="connsiteY11" fmla="*/ 3388641 h 3895361"/>
              <a:gd name="connsiteX12" fmla="*/ 14642 w 5100973"/>
              <a:gd name="connsiteY12" fmla="*/ 2681940 h 3895361"/>
              <a:gd name="connsiteX13" fmla="*/ 141525 w 5100973"/>
              <a:gd name="connsiteY13" fmla="*/ 1290513 h 3895361"/>
              <a:gd name="connsiteX14" fmla="*/ 968842 w 5100973"/>
              <a:gd name="connsiteY14" fmla="*/ 590018 h 3895361"/>
              <a:gd name="connsiteX15" fmla="*/ 986774 w 5100973"/>
              <a:gd name="connsiteY15" fmla="*/ 0 h 3895361"/>
              <a:gd name="connsiteX0" fmla="*/ 986774 w 5100973"/>
              <a:gd name="connsiteY0" fmla="*/ 0 h 3895361"/>
              <a:gd name="connsiteX1" fmla="*/ 1598492 w 5100973"/>
              <a:gd name="connsiteY1" fmla="*/ 571743 h 3895361"/>
              <a:gd name="connsiteX2" fmla="*/ 4623587 w 5100973"/>
              <a:gd name="connsiteY2" fmla="*/ 815032 h 3895361"/>
              <a:gd name="connsiteX3" fmla="*/ 5100973 w 5100973"/>
              <a:gd name="connsiteY3" fmla="*/ 2118754 h 3895361"/>
              <a:gd name="connsiteX4" fmla="*/ 4851350 w 5100973"/>
              <a:gd name="connsiteY4" fmla="*/ 3634494 h 3895361"/>
              <a:gd name="connsiteX5" fmla="*/ 4229604 w 5100973"/>
              <a:gd name="connsiteY5" fmla="*/ 3851522 h 3895361"/>
              <a:gd name="connsiteX6" fmla="*/ 904564 w 5100973"/>
              <a:gd name="connsiteY6" fmla="*/ 3793288 h 3895361"/>
              <a:gd name="connsiteX7" fmla="*/ 451805 w 5100973"/>
              <a:gd name="connsiteY7" fmla="*/ 3738960 h 3895361"/>
              <a:gd name="connsiteX8" fmla="*/ 417467 w 5100973"/>
              <a:gd name="connsiteY8" fmla="*/ 3743134 h 3895361"/>
              <a:gd name="connsiteX9" fmla="*/ 47039 w 5100973"/>
              <a:gd name="connsiteY9" fmla="*/ 3447046 h 3895361"/>
              <a:gd name="connsiteX10" fmla="*/ 38763 w 5100973"/>
              <a:gd name="connsiteY10" fmla="*/ 3414896 h 3895361"/>
              <a:gd name="connsiteX11" fmla="*/ 28376 w 5100973"/>
              <a:gd name="connsiteY11" fmla="*/ 3388641 h 3895361"/>
              <a:gd name="connsiteX12" fmla="*/ 14642 w 5100973"/>
              <a:gd name="connsiteY12" fmla="*/ 2681940 h 3895361"/>
              <a:gd name="connsiteX13" fmla="*/ 141525 w 5100973"/>
              <a:gd name="connsiteY13" fmla="*/ 1290513 h 3895361"/>
              <a:gd name="connsiteX14" fmla="*/ 968842 w 5100973"/>
              <a:gd name="connsiteY14" fmla="*/ 590018 h 3895361"/>
              <a:gd name="connsiteX15" fmla="*/ 986774 w 5100973"/>
              <a:gd name="connsiteY15" fmla="*/ 0 h 3895361"/>
              <a:gd name="connsiteX0" fmla="*/ 986774 w 5100973"/>
              <a:gd name="connsiteY0" fmla="*/ 0 h 3992101"/>
              <a:gd name="connsiteX1" fmla="*/ 1598492 w 5100973"/>
              <a:gd name="connsiteY1" fmla="*/ 571743 h 3992101"/>
              <a:gd name="connsiteX2" fmla="*/ 4623587 w 5100973"/>
              <a:gd name="connsiteY2" fmla="*/ 815032 h 3992101"/>
              <a:gd name="connsiteX3" fmla="*/ 5100973 w 5100973"/>
              <a:gd name="connsiteY3" fmla="*/ 2118754 h 3992101"/>
              <a:gd name="connsiteX4" fmla="*/ 4851350 w 5100973"/>
              <a:gd name="connsiteY4" fmla="*/ 3634494 h 3992101"/>
              <a:gd name="connsiteX5" fmla="*/ 3796052 w 5100973"/>
              <a:gd name="connsiteY5" fmla="*/ 3985529 h 3992101"/>
              <a:gd name="connsiteX6" fmla="*/ 904564 w 5100973"/>
              <a:gd name="connsiteY6" fmla="*/ 3793288 h 3992101"/>
              <a:gd name="connsiteX7" fmla="*/ 451805 w 5100973"/>
              <a:gd name="connsiteY7" fmla="*/ 3738960 h 3992101"/>
              <a:gd name="connsiteX8" fmla="*/ 417467 w 5100973"/>
              <a:gd name="connsiteY8" fmla="*/ 3743134 h 3992101"/>
              <a:gd name="connsiteX9" fmla="*/ 47039 w 5100973"/>
              <a:gd name="connsiteY9" fmla="*/ 3447046 h 3992101"/>
              <a:gd name="connsiteX10" fmla="*/ 38763 w 5100973"/>
              <a:gd name="connsiteY10" fmla="*/ 3414896 h 3992101"/>
              <a:gd name="connsiteX11" fmla="*/ 28376 w 5100973"/>
              <a:gd name="connsiteY11" fmla="*/ 3388641 h 3992101"/>
              <a:gd name="connsiteX12" fmla="*/ 14642 w 5100973"/>
              <a:gd name="connsiteY12" fmla="*/ 2681940 h 3992101"/>
              <a:gd name="connsiteX13" fmla="*/ 141525 w 5100973"/>
              <a:gd name="connsiteY13" fmla="*/ 1290513 h 3992101"/>
              <a:gd name="connsiteX14" fmla="*/ 968842 w 5100973"/>
              <a:gd name="connsiteY14" fmla="*/ 590018 h 3992101"/>
              <a:gd name="connsiteX15" fmla="*/ 986774 w 5100973"/>
              <a:gd name="connsiteY15" fmla="*/ 0 h 3992101"/>
              <a:gd name="connsiteX0" fmla="*/ 986774 w 5100973"/>
              <a:gd name="connsiteY0" fmla="*/ 0 h 3992101"/>
              <a:gd name="connsiteX1" fmla="*/ 1598492 w 5100973"/>
              <a:gd name="connsiteY1" fmla="*/ 571743 h 3992101"/>
              <a:gd name="connsiteX2" fmla="*/ 4623587 w 5100973"/>
              <a:gd name="connsiteY2" fmla="*/ 815032 h 3992101"/>
              <a:gd name="connsiteX3" fmla="*/ 5100973 w 5100973"/>
              <a:gd name="connsiteY3" fmla="*/ 2118754 h 3992101"/>
              <a:gd name="connsiteX4" fmla="*/ 4851350 w 5100973"/>
              <a:gd name="connsiteY4" fmla="*/ 3634494 h 3992101"/>
              <a:gd name="connsiteX5" fmla="*/ 3796052 w 5100973"/>
              <a:gd name="connsiteY5" fmla="*/ 3985529 h 3992101"/>
              <a:gd name="connsiteX6" fmla="*/ 904564 w 5100973"/>
              <a:gd name="connsiteY6" fmla="*/ 3793288 h 3992101"/>
              <a:gd name="connsiteX7" fmla="*/ 451805 w 5100973"/>
              <a:gd name="connsiteY7" fmla="*/ 3738960 h 3992101"/>
              <a:gd name="connsiteX8" fmla="*/ 417467 w 5100973"/>
              <a:gd name="connsiteY8" fmla="*/ 3743134 h 3992101"/>
              <a:gd name="connsiteX9" fmla="*/ 47039 w 5100973"/>
              <a:gd name="connsiteY9" fmla="*/ 3447046 h 3992101"/>
              <a:gd name="connsiteX10" fmla="*/ 38763 w 5100973"/>
              <a:gd name="connsiteY10" fmla="*/ 3414896 h 3992101"/>
              <a:gd name="connsiteX11" fmla="*/ 28376 w 5100973"/>
              <a:gd name="connsiteY11" fmla="*/ 3388641 h 3992101"/>
              <a:gd name="connsiteX12" fmla="*/ 14642 w 5100973"/>
              <a:gd name="connsiteY12" fmla="*/ 2681940 h 3992101"/>
              <a:gd name="connsiteX13" fmla="*/ 141525 w 5100973"/>
              <a:gd name="connsiteY13" fmla="*/ 1290513 h 3992101"/>
              <a:gd name="connsiteX14" fmla="*/ 968842 w 5100973"/>
              <a:gd name="connsiteY14" fmla="*/ 590018 h 3992101"/>
              <a:gd name="connsiteX15" fmla="*/ 986774 w 5100973"/>
              <a:gd name="connsiteY15" fmla="*/ 0 h 3992101"/>
              <a:gd name="connsiteX0" fmla="*/ 986774 w 5100973"/>
              <a:gd name="connsiteY0" fmla="*/ 0 h 4001096"/>
              <a:gd name="connsiteX1" fmla="*/ 1598492 w 5100973"/>
              <a:gd name="connsiteY1" fmla="*/ 571743 h 4001096"/>
              <a:gd name="connsiteX2" fmla="*/ 4623587 w 5100973"/>
              <a:gd name="connsiteY2" fmla="*/ 815032 h 4001096"/>
              <a:gd name="connsiteX3" fmla="*/ 5100973 w 5100973"/>
              <a:gd name="connsiteY3" fmla="*/ 2118754 h 4001096"/>
              <a:gd name="connsiteX4" fmla="*/ 4851350 w 5100973"/>
              <a:gd name="connsiteY4" fmla="*/ 3634494 h 4001096"/>
              <a:gd name="connsiteX5" fmla="*/ 3796052 w 5100973"/>
              <a:gd name="connsiteY5" fmla="*/ 3985529 h 4001096"/>
              <a:gd name="connsiteX6" fmla="*/ 959744 w 5100973"/>
              <a:gd name="connsiteY6" fmla="*/ 3840584 h 4001096"/>
              <a:gd name="connsiteX7" fmla="*/ 451805 w 5100973"/>
              <a:gd name="connsiteY7" fmla="*/ 3738960 h 4001096"/>
              <a:gd name="connsiteX8" fmla="*/ 417467 w 5100973"/>
              <a:gd name="connsiteY8" fmla="*/ 3743134 h 4001096"/>
              <a:gd name="connsiteX9" fmla="*/ 47039 w 5100973"/>
              <a:gd name="connsiteY9" fmla="*/ 3447046 h 4001096"/>
              <a:gd name="connsiteX10" fmla="*/ 38763 w 5100973"/>
              <a:gd name="connsiteY10" fmla="*/ 3414896 h 4001096"/>
              <a:gd name="connsiteX11" fmla="*/ 28376 w 5100973"/>
              <a:gd name="connsiteY11" fmla="*/ 3388641 h 4001096"/>
              <a:gd name="connsiteX12" fmla="*/ 14642 w 5100973"/>
              <a:gd name="connsiteY12" fmla="*/ 2681940 h 4001096"/>
              <a:gd name="connsiteX13" fmla="*/ 141525 w 5100973"/>
              <a:gd name="connsiteY13" fmla="*/ 1290513 h 4001096"/>
              <a:gd name="connsiteX14" fmla="*/ 968842 w 5100973"/>
              <a:gd name="connsiteY14" fmla="*/ 590018 h 4001096"/>
              <a:gd name="connsiteX15" fmla="*/ 986774 w 5100973"/>
              <a:gd name="connsiteY15" fmla="*/ 0 h 4001096"/>
              <a:gd name="connsiteX0" fmla="*/ 986774 w 5100973"/>
              <a:gd name="connsiteY0" fmla="*/ 0 h 4001096"/>
              <a:gd name="connsiteX1" fmla="*/ 1598492 w 5100973"/>
              <a:gd name="connsiteY1" fmla="*/ 571743 h 4001096"/>
              <a:gd name="connsiteX2" fmla="*/ 4623587 w 5100973"/>
              <a:gd name="connsiteY2" fmla="*/ 815032 h 4001096"/>
              <a:gd name="connsiteX3" fmla="*/ 5100973 w 5100973"/>
              <a:gd name="connsiteY3" fmla="*/ 2118754 h 4001096"/>
              <a:gd name="connsiteX4" fmla="*/ 4851350 w 5100973"/>
              <a:gd name="connsiteY4" fmla="*/ 3634494 h 4001096"/>
              <a:gd name="connsiteX5" fmla="*/ 3796052 w 5100973"/>
              <a:gd name="connsiteY5" fmla="*/ 3985529 h 4001096"/>
              <a:gd name="connsiteX6" fmla="*/ 959744 w 5100973"/>
              <a:gd name="connsiteY6" fmla="*/ 3840584 h 4001096"/>
              <a:gd name="connsiteX7" fmla="*/ 451805 w 5100973"/>
              <a:gd name="connsiteY7" fmla="*/ 3738960 h 4001096"/>
              <a:gd name="connsiteX8" fmla="*/ 47039 w 5100973"/>
              <a:gd name="connsiteY8" fmla="*/ 3447046 h 4001096"/>
              <a:gd name="connsiteX9" fmla="*/ 38763 w 5100973"/>
              <a:gd name="connsiteY9" fmla="*/ 3414896 h 4001096"/>
              <a:gd name="connsiteX10" fmla="*/ 28376 w 5100973"/>
              <a:gd name="connsiteY10" fmla="*/ 3388641 h 4001096"/>
              <a:gd name="connsiteX11" fmla="*/ 14642 w 5100973"/>
              <a:gd name="connsiteY11" fmla="*/ 2681940 h 4001096"/>
              <a:gd name="connsiteX12" fmla="*/ 141525 w 5100973"/>
              <a:gd name="connsiteY12" fmla="*/ 1290513 h 4001096"/>
              <a:gd name="connsiteX13" fmla="*/ 968842 w 5100973"/>
              <a:gd name="connsiteY13" fmla="*/ 590018 h 4001096"/>
              <a:gd name="connsiteX14" fmla="*/ 986774 w 5100973"/>
              <a:gd name="connsiteY14" fmla="*/ 0 h 4001096"/>
              <a:gd name="connsiteX0" fmla="*/ 984626 w 5098825"/>
              <a:gd name="connsiteY0" fmla="*/ 0 h 4001096"/>
              <a:gd name="connsiteX1" fmla="*/ 1596344 w 5098825"/>
              <a:gd name="connsiteY1" fmla="*/ 571743 h 4001096"/>
              <a:gd name="connsiteX2" fmla="*/ 4621439 w 5098825"/>
              <a:gd name="connsiteY2" fmla="*/ 815032 h 4001096"/>
              <a:gd name="connsiteX3" fmla="*/ 5098825 w 5098825"/>
              <a:gd name="connsiteY3" fmla="*/ 2118754 h 4001096"/>
              <a:gd name="connsiteX4" fmla="*/ 4849202 w 5098825"/>
              <a:gd name="connsiteY4" fmla="*/ 3634494 h 4001096"/>
              <a:gd name="connsiteX5" fmla="*/ 3793904 w 5098825"/>
              <a:gd name="connsiteY5" fmla="*/ 3985529 h 4001096"/>
              <a:gd name="connsiteX6" fmla="*/ 957596 w 5098825"/>
              <a:gd name="connsiteY6" fmla="*/ 3840584 h 4001096"/>
              <a:gd name="connsiteX7" fmla="*/ 449657 w 5098825"/>
              <a:gd name="connsiteY7" fmla="*/ 3738960 h 4001096"/>
              <a:gd name="connsiteX8" fmla="*/ 44891 w 5098825"/>
              <a:gd name="connsiteY8" fmla="*/ 3447046 h 4001096"/>
              <a:gd name="connsiteX9" fmla="*/ 36615 w 5098825"/>
              <a:gd name="connsiteY9" fmla="*/ 3414896 h 4001096"/>
              <a:gd name="connsiteX10" fmla="*/ 12494 w 5098825"/>
              <a:gd name="connsiteY10" fmla="*/ 2681940 h 4001096"/>
              <a:gd name="connsiteX11" fmla="*/ 139377 w 5098825"/>
              <a:gd name="connsiteY11" fmla="*/ 1290513 h 4001096"/>
              <a:gd name="connsiteX12" fmla="*/ 966694 w 5098825"/>
              <a:gd name="connsiteY12" fmla="*/ 590018 h 4001096"/>
              <a:gd name="connsiteX13" fmla="*/ 984626 w 5098825"/>
              <a:gd name="connsiteY13" fmla="*/ 0 h 4001096"/>
              <a:gd name="connsiteX0" fmla="*/ 983699 w 5097898"/>
              <a:gd name="connsiteY0" fmla="*/ 0 h 4001096"/>
              <a:gd name="connsiteX1" fmla="*/ 1595417 w 5097898"/>
              <a:gd name="connsiteY1" fmla="*/ 571743 h 4001096"/>
              <a:gd name="connsiteX2" fmla="*/ 4620512 w 5097898"/>
              <a:gd name="connsiteY2" fmla="*/ 815032 h 4001096"/>
              <a:gd name="connsiteX3" fmla="*/ 5097898 w 5097898"/>
              <a:gd name="connsiteY3" fmla="*/ 2118754 h 4001096"/>
              <a:gd name="connsiteX4" fmla="*/ 4848275 w 5097898"/>
              <a:gd name="connsiteY4" fmla="*/ 3634494 h 4001096"/>
              <a:gd name="connsiteX5" fmla="*/ 3792977 w 5097898"/>
              <a:gd name="connsiteY5" fmla="*/ 3985529 h 4001096"/>
              <a:gd name="connsiteX6" fmla="*/ 956669 w 5097898"/>
              <a:gd name="connsiteY6" fmla="*/ 3840584 h 4001096"/>
              <a:gd name="connsiteX7" fmla="*/ 448730 w 5097898"/>
              <a:gd name="connsiteY7" fmla="*/ 3738960 h 4001096"/>
              <a:gd name="connsiteX8" fmla="*/ 43964 w 5097898"/>
              <a:gd name="connsiteY8" fmla="*/ 3447046 h 4001096"/>
              <a:gd name="connsiteX9" fmla="*/ 4157 w 5097898"/>
              <a:gd name="connsiteY9" fmla="*/ 3249358 h 4001096"/>
              <a:gd name="connsiteX10" fmla="*/ 11567 w 5097898"/>
              <a:gd name="connsiteY10" fmla="*/ 2681940 h 4001096"/>
              <a:gd name="connsiteX11" fmla="*/ 138450 w 5097898"/>
              <a:gd name="connsiteY11" fmla="*/ 1290513 h 4001096"/>
              <a:gd name="connsiteX12" fmla="*/ 965767 w 5097898"/>
              <a:gd name="connsiteY12" fmla="*/ 590018 h 4001096"/>
              <a:gd name="connsiteX13" fmla="*/ 983699 w 5097898"/>
              <a:gd name="connsiteY13" fmla="*/ 0 h 4001096"/>
              <a:gd name="connsiteX0" fmla="*/ 983699 w 5097898"/>
              <a:gd name="connsiteY0" fmla="*/ 0 h 4001096"/>
              <a:gd name="connsiteX1" fmla="*/ 1595417 w 5097898"/>
              <a:gd name="connsiteY1" fmla="*/ 571743 h 4001096"/>
              <a:gd name="connsiteX2" fmla="*/ 4620512 w 5097898"/>
              <a:gd name="connsiteY2" fmla="*/ 815032 h 4001096"/>
              <a:gd name="connsiteX3" fmla="*/ 5097898 w 5097898"/>
              <a:gd name="connsiteY3" fmla="*/ 2118754 h 4001096"/>
              <a:gd name="connsiteX4" fmla="*/ 4848275 w 5097898"/>
              <a:gd name="connsiteY4" fmla="*/ 3634494 h 4001096"/>
              <a:gd name="connsiteX5" fmla="*/ 3792977 w 5097898"/>
              <a:gd name="connsiteY5" fmla="*/ 3985529 h 4001096"/>
              <a:gd name="connsiteX6" fmla="*/ 956669 w 5097898"/>
              <a:gd name="connsiteY6" fmla="*/ 3840584 h 4001096"/>
              <a:gd name="connsiteX7" fmla="*/ 448730 w 5097898"/>
              <a:gd name="connsiteY7" fmla="*/ 3738960 h 4001096"/>
              <a:gd name="connsiteX8" fmla="*/ 43964 w 5097898"/>
              <a:gd name="connsiteY8" fmla="*/ 3533756 h 4001096"/>
              <a:gd name="connsiteX9" fmla="*/ 4157 w 5097898"/>
              <a:gd name="connsiteY9" fmla="*/ 3249358 h 4001096"/>
              <a:gd name="connsiteX10" fmla="*/ 11567 w 5097898"/>
              <a:gd name="connsiteY10" fmla="*/ 2681940 h 4001096"/>
              <a:gd name="connsiteX11" fmla="*/ 138450 w 5097898"/>
              <a:gd name="connsiteY11" fmla="*/ 1290513 h 4001096"/>
              <a:gd name="connsiteX12" fmla="*/ 965767 w 5097898"/>
              <a:gd name="connsiteY12" fmla="*/ 590018 h 4001096"/>
              <a:gd name="connsiteX13" fmla="*/ 983699 w 5097898"/>
              <a:gd name="connsiteY13" fmla="*/ 0 h 4001096"/>
              <a:gd name="connsiteX0" fmla="*/ 972132 w 5086331"/>
              <a:gd name="connsiteY0" fmla="*/ 0 h 4001096"/>
              <a:gd name="connsiteX1" fmla="*/ 1583850 w 5086331"/>
              <a:gd name="connsiteY1" fmla="*/ 571743 h 4001096"/>
              <a:gd name="connsiteX2" fmla="*/ 4608945 w 5086331"/>
              <a:gd name="connsiteY2" fmla="*/ 815032 h 4001096"/>
              <a:gd name="connsiteX3" fmla="*/ 5086331 w 5086331"/>
              <a:gd name="connsiteY3" fmla="*/ 2118754 h 4001096"/>
              <a:gd name="connsiteX4" fmla="*/ 4836708 w 5086331"/>
              <a:gd name="connsiteY4" fmla="*/ 3634494 h 4001096"/>
              <a:gd name="connsiteX5" fmla="*/ 3781410 w 5086331"/>
              <a:gd name="connsiteY5" fmla="*/ 3985529 h 4001096"/>
              <a:gd name="connsiteX6" fmla="*/ 945102 w 5086331"/>
              <a:gd name="connsiteY6" fmla="*/ 3840584 h 4001096"/>
              <a:gd name="connsiteX7" fmla="*/ 437163 w 5086331"/>
              <a:gd name="connsiteY7" fmla="*/ 3738960 h 4001096"/>
              <a:gd name="connsiteX8" fmla="*/ 32397 w 5086331"/>
              <a:gd name="connsiteY8" fmla="*/ 3533756 h 4001096"/>
              <a:gd name="connsiteX9" fmla="*/ 0 w 5086331"/>
              <a:gd name="connsiteY9" fmla="*/ 2681940 h 4001096"/>
              <a:gd name="connsiteX10" fmla="*/ 126883 w 5086331"/>
              <a:gd name="connsiteY10" fmla="*/ 1290513 h 4001096"/>
              <a:gd name="connsiteX11" fmla="*/ 954200 w 5086331"/>
              <a:gd name="connsiteY11" fmla="*/ 590018 h 4001096"/>
              <a:gd name="connsiteX12" fmla="*/ 972132 w 5086331"/>
              <a:gd name="connsiteY12" fmla="*/ 0 h 4001096"/>
              <a:gd name="connsiteX0" fmla="*/ 972132 w 5086331"/>
              <a:gd name="connsiteY0" fmla="*/ 0 h 4001096"/>
              <a:gd name="connsiteX1" fmla="*/ 1583850 w 5086331"/>
              <a:gd name="connsiteY1" fmla="*/ 571743 h 4001096"/>
              <a:gd name="connsiteX2" fmla="*/ 4608945 w 5086331"/>
              <a:gd name="connsiteY2" fmla="*/ 815032 h 4001096"/>
              <a:gd name="connsiteX3" fmla="*/ 5086331 w 5086331"/>
              <a:gd name="connsiteY3" fmla="*/ 2118754 h 4001096"/>
              <a:gd name="connsiteX4" fmla="*/ 4836708 w 5086331"/>
              <a:gd name="connsiteY4" fmla="*/ 3634494 h 4001096"/>
              <a:gd name="connsiteX5" fmla="*/ 3781410 w 5086331"/>
              <a:gd name="connsiteY5" fmla="*/ 3985529 h 4001096"/>
              <a:gd name="connsiteX6" fmla="*/ 945102 w 5086331"/>
              <a:gd name="connsiteY6" fmla="*/ 3840584 h 4001096"/>
              <a:gd name="connsiteX7" fmla="*/ 32397 w 5086331"/>
              <a:gd name="connsiteY7" fmla="*/ 3533756 h 4001096"/>
              <a:gd name="connsiteX8" fmla="*/ 0 w 5086331"/>
              <a:gd name="connsiteY8" fmla="*/ 2681940 h 4001096"/>
              <a:gd name="connsiteX9" fmla="*/ 126883 w 5086331"/>
              <a:gd name="connsiteY9" fmla="*/ 1290513 h 4001096"/>
              <a:gd name="connsiteX10" fmla="*/ 954200 w 5086331"/>
              <a:gd name="connsiteY10" fmla="*/ 590018 h 4001096"/>
              <a:gd name="connsiteX11" fmla="*/ 972132 w 5086331"/>
              <a:gd name="connsiteY11" fmla="*/ 0 h 4001096"/>
              <a:gd name="connsiteX0" fmla="*/ 972132 w 5086331"/>
              <a:gd name="connsiteY0" fmla="*/ 0 h 4001096"/>
              <a:gd name="connsiteX1" fmla="*/ 1583850 w 5086331"/>
              <a:gd name="connsiteY1" fmla="*/ 571743 h 4001096"/>
              <a:gd name="connsiteX2" fmla="*/ 4608945 w 5086331"/>
              <a:gd name="connsiteY2" fmla="*/ 815032 h 4001096"/>
              <a:gd name="connsiteX3" fmla="*/ 5086331 w 5086331"/>
              <a:gd name="connsiteY3" fmla="*/ 2118754 h 4001096"/>
              <a:gd name="connsiteX4" fmla="*/ 4836708 w 5086331"/>
              <a:gd name="connsiteY4" fmla="*/ 3634494 h 4001096"/>
              <a:gd name="connsiteX5" fmla="*/ 3781410 w 5086331"/>
              <a:gd name="connsiteY5" fmla="*/ 3985529 h 4001096"/>
              <a:gd name="connsiteX6" fmla="*/ 945102 w 5086331"/>
              <a:gd name="connsiteY6" fmla="*/ 3840584 h 4001096"/>
              <a:gd name="connsiteX7" fmla="*/ 32397 w 5086331"/>
              <a:gd name="connsiteY7" fmla="*/ 3533756 h 4001096"/>
              <a:gd name="connsiteX8" fmla="*/ 0 w 5086331"/>
              <a:gd name="connsiteY8" fmla="*/ 2681940 h 4001096"/>
              <a:gd name="connsiteX9" fmla="*/ 126883 w 5086331"/>
              <a:gd name="connsiteY9" fmla="*/ 1290513 h 4001096"/>
              <a:gd name="connsiteX10" fmla="*/ 954200 w 5086331"/>
              <a:gd name="connsiteY10" fmla="*/ 590018 h 4001096"/>
              <a:gd name="connsiteX11" fmla="*/ 972132 w 5086331"/>
              <a:gd name="connsiteY11" fmla="*/ 0 h 4001096"/>
              <a:gd name="connsiteX0" fmla="*/ 1007316 w 5121515"/>
              <a:gd name="connsiteY0" fmla="*/ 0 h 4001096"/>
              <a:gd name="connsiteX1" fmla="*/ 1619034 w 5121515"/>
              <a:gd name="connsiteY1" fmla="*/ 571743 h 4001096"/>
              <a:gd name="connsiteX2" fmla="*/ 4644129 w 5121515"/>
              <a:gd name="connsiteY2" fmla="*/ 815032 h 4001096"/>
              <a:gd name="connsiteX3" fmla="*/ 5121515 w 5121515"/>
              <a:gd name="connsiteY3" fmla="*/ 2118754 h 4001096"/>
              <a:gd name="connsiteX4" fmla="*/ 4871892 w 5121515"/>
              <a:gd name="connsiteY4" fmla="*/ 3634494 h 4001096"/>
              <a:gd name="connsiteX5" fmla="*/ 3816594 w 5121515"/>
              <a:gd name="connsiteY5" fmla="*/ 3985529 h 4001096"/>
              <a:gd name="connsiteX6" fmla="*/ 980286 w 5121515"/>
              <a:gd name="connsiteY6" fmla="*/ 3840584 h 4001096"/>
              <a:gd name="connsiteX7" fmla="*/ 67581 w 5121515"/>
              <a:gd name="connsiteY7" fmla="*/ 3533756 h 4001096"/>
              <a:gd name="connsiteX8" fmla="*/ 35184 w 5121515"/>
              <a:gd name="connsiteY8" fmla="*/ 2681940 h 4001096"/>
              <a:gd name="connsiteX9" fmla="*/ 162067 w 5121515"/>
              <a:gd name="connsiteY9" fmla="*/ 1290513 h 4001096"/>
              <a:gd name="connsiteX10" fmla="*/ 989384 w 5121515"/>
              <a:gd name="connsiteY10" fmla="*/ 590018 h 4001096"/>
              <a:gd name="connsiteX11" fmla="*/ 1007316 w 5121515"/>
              <a:gd name="connsiteY11" fmla="*/ 0 h 4001096"/>
              <a:gd name="connsiteX0" fmla="*/ 1010370 w 5124569"/>
              <a:gd name="connsiteY0" fmla="*/ 0 h 4001096"/>
              <a:gd name="connsiteX1" fmla="*/ 1622088 w 5124569"/>
              <a:gd name="connsiteY1" fmla="*/ 571743 h 4001096"/>
              <a:gd name="connsiteX2" fmla="*/ 4647183 w 5124569"/>
              <a:gd name="connsiteY2" fmla="*/ 815032 h 4001096"/>
              <a:gd name="connsiteX3" fmla="*/ 5124569 w 5124569"/>
              <a:gd name="connsiteY3" fmla="*/ 2118754 h 4001096"/>
              <a:gd name="connsiteX4" fmla="*/ 4874946 w 5124569"/>
              <a:gd name="connsiteY4" fmla="*/ 3634494 h 4001096"/>
              <a:gd name="connsiteX5" fmla="*/ 3819648 w 5124569"/>
              <a:gd name="connsiteY5" fmla="*/ 3985529 h 4001096"/>
              <a:gd name="connsiteX6" fmla="*/ 983340 w 5124569"/>
              <a:gd name="connsiteY6" fmla="*/ 3840584 h 4001096"/>
              <a:gd name="connsiteX7" fmla="*/ 70635 w 5124569"/>
              <a:gd name="connsiteY7" fmla="*/ 3533756 h 4001096"/>
              <a:gd name="connsiteX8" fmla="*/ 165121 w 5124569"/>
              <a:gd name="connsiteY8" fmla="*/ 1290513 h 4001096"/>
              <a:gd name="connsiteX9" fmla="*/ 992438 w 5124569"/>
              <a:gd name="connsiteY9" fmla="*/ 590018 h 4001096"/>
              <a:gd name="connsiteX10" fmla="*/ 1010370 w 5124569"/>
              <a:gd name="connsiteY10" fmla="*/ 0 h 4001096"/>
              <a:gd name="connsiteX0" fmla="*/ 1004891 w 5119090"/>
              <a:gd name="connsiteY0" fmla="*/ 0 h 4001096"/>
              <a:gd name="connsiteX1" fmla="*/ 1616609 w 5119090"/>
              <a:gd name="connsiteY1" fmla="*/ 571743 h 4001096"/>
              <a:gd name="connsiteX2" fmla="*/ 4641704 w 5119090"/>
              <a:gd name="connsiteY2" fmla="*/ 815032 h 4001096"/>
              <a:gd name="connsiteX3" fmla="*/ 5119090 w 5119090"/>
              <a:gd name="connsiteY3" fmla="*/ 2118754 h 4001096"/>
              <a:gd name="connsiteX4" fmla="*/ 4869467 w 5119090"/>
              <a:gd name="connsiteY4" fmla="*/ 3634494 h 4001096"/>
              <a:gd name="connsiteX5" fmla="*/ 3814169 w 5119090"/>
              <a:gd name="connsiteY5" fmla="*/ 3985529 h 4001096"/>
              <a:gd name="connsiteX6" fmla="*/ 977861 w 5119090"/>
              <a:gd name="connsiteY6" fmla="*/ 3840584 h 4001096"/>
              <a:gd name="connsiteX7" fmla="*/ 73039 w 5119090"/>
              <a:gd name="connsiteY7" fmla="*/ 3313039 h 4001096"/>
              <a:gd name="connsiteX8" fmla="*/ 159642 w 5119090"/>
              <a:gd name="connsiteY8" fmla="*/ 1290513 h 4001096"/>
              <a:gd name="connsiteX9" fmla="*/ 986959 w 5119090"/>
              <a:gd name="connsiteY9" fmla="*/ 590018 h 4001096"/>
              <a:gd name="connsiteX10" fmla="*/ 1004891 w 5119090"/>
              <a:gd name="connsiteY10" fmla="*/ 0 h 4001096"/>
              <a:gd name="connsiteX0" fmla="*/ 1004891 w 5119090"/>
              <a:gd name="connsiteY0" fmla="*/ 0 h 4028919"/>
              <a:gd name="connsiteX1" fmla="*/ 1616609 w 5119090"/>
              <a:gd name="connsiteY1" fmla="*/ 571743 h 4028919"/>
              <a:gd name="connsiteX2" fmla="*/ 4641704 w 5119090"/>
              <a:gd name="connsiteY2" fmla="*/ 815032 h 4028919"/>
              <a:gd name="connsiteX3" fmla="*/ 5119090 w 5119090"/>
              <a:gd name="connsiteY3" fmla="*/ 2118754 h 4028919"/>
              <a:gd name="connsiteX4" fmla="*/ 4869467 w 5119090"/>
              <a:gd name="connsiteY4" fmla="*/ 3634494 h 4028919"/>
              <a:gd name="connsiteX5" fmla="*/ 3814169 w 5119090"/>
              <a:gd name="connsiteY5" fmla="*/ 3985529 h 4028919"/>
              <a:gd name="connsiteX6" fmla="*/ 977861 w 5119090"/>
              <a:gd name="connsiteY6" fmla="*/ 3911529 h 4028919"/>
              <a:gd name="connsiteX7" fmla="*/ 73039 w 5119090"/>
              <a:gd name="connsiteY7" fmla="*/ 3313039 h 4028919"/>
              <a:gd name="connsiteX8" fmla="*/ 159642 w 5119090"/>
              <a:gd name="connsiteY8" fmla="*/ 1290513 h 4028919"/>
              <a:gd name="connsiteX9" fmla="*/ 986959 w 5119090"/>
              <a:gd name="connsiteY9" fmla="*/ 590018 h 4028919"/>
              <a:gd name="connsiteX10" fmla="*/ 1004891 w 5119090"/>
              <a:gd name="connsiteY10" fmla="*/ 0 h 4028919"/>
              <a:gd name="connsiteX0" fmla="*/ 1004891 w 5119090"/>
              <a:gd name="connsiteY0" fmla="*/ 0 h 4142676"/>
              <a:gd name="connsiteX1" fmla="*/ 1616609 w 5119090"/>
              <a:gd name="connsiteY1" fmla="*/ 571743 h 4142676"/>
              <a:gd name="connsiteX2" fmla="*/ 4641704 w 5119090"/>
              <a:gd name="connsiteY2" fmla="*/ 815032 h 4142676"/>
              <a:gd name="connsiteX3" fmla="*/ 5119090 w 5119090"/>
              <a:gd name="connsiteY3" fmla="*/ 2118754 h 4142676"/>
              <a:gd name="connsiteX4" fmla="*/ 4869467 w 5119090"/>
              <a:gd name="connsiteY4" fmla="*/ 3634494 h 4142676"/>
              <a:gd name="connsiteX5" fmla="*/ 3575630 w 5119090"/>
              <a:gd name="connsiteY5" fmla="*/ 4131303 h 4142676"/>
              <a:gd name="connsiteX6" fmla="*/ 977861 w 5119090"/>
              <a:gd name="connsiteY6" fmla="*/ 3911529 h 4142676"/>
              <a:gd name="connsiteX7" fmla="*/ 73039 w 5119090"/>
              <a:gd name="connsiteY7" fmla="*/ 3313039 h 4142676"/>
              <a:gd name="connsiteX8" fmla="*/ 159642 w 5119090"/>
              <a:gd name="connsiteY8" fmla="*/ 1290513 h 4142676"/>
              <a:gd name="connsiteX9" fmla="*/ 986959 w 5119090"/>
              <a:gd name="connsiteY9" fmla="*/ 590018 h 4142676"/>
              <a:gd name="connsiteX10" fmla="*/ 1004891 w 5119090"/>
              <a:gd name="connsiteY10" fmla="*/ 0 h 4142676"/>
              <a:gd name="connsiteX0" fmla="*/ 1004891 w 5119090"/>
              <a:gd name="connsiteY0" fmla="*/ 0 h 4145018"/>
              <a:gd name="connsiteX1" fmla="*/ 1616609 w 5119090"/>
              <a:gd name="connsiteY1" fmla="*/ 571743 h 4145018"/>
              <a:gd name="connsiteX2" fmla="*/ 4641704 w 5119090"/>
              <a:gd name="connsiteY2" fmla="*/ 815032 h 4145018"/>
              <a:gd name="connsiteX3" fmla="*/ 5119090 w 5119090"/>
              <a:gd name="connsiteY3" fmla="*/ 2118754 h 4145018"/>
              <a:gd name="connsiteX4" fmla="*/ 4736945 w 5119090"/>
              <a:gd name="connsiteY4" fmla="*/ 3594737 h 4145018"/>
              <a:gd name="connsiteX5" fmla="*/ 3575630 w 5119090"/>
              <a:gd name="connsiteY5" fmla="*/ 4131303 h 4145018"/>
              <a:gd name="connsiteX6" fmla="*/ 977861 w 5119090"/>
              <a:gd name="connsiteY6" fmla="*/ 3911529 h 4145018"/>
              <a:gd name="connsiteX7" fmla="*/ 73039 w 5119090"/>
              <a:gd name="connsiteY7" fmla="*/ 3313039 h 4145018"/>
              <a:gd name="connsiteX8" fmla="*/ 159642 w 5119090"/>
              <a:gd name="connsiteY8" fmla="*/ 1290513 h 4145018"/>
              <a:gd name="connsiteX9" fmla="*/ 986959 w 5119090"/>
              <a:gd name="connsiteY9" fmla="*/ 590018 h 4145018"/>
              <a:gd name="connsiteX10" fmla="*/ 1004891 w 5119090"/>
              <a:gd name="connsiteY10" fmla="*/ 0 h 4145018"/>
              <a:gd name="connsiteX0" fmla="*/ 1004891 w 5119090"/>
              <a:gd name="connsiteY0" fmla="*/ 0 h 4145018"/>
              <a:gd name="connsiteX1" fmla="*/ 1616609 w 5119090"/>
              <a:gd name="connsiteY1" fmla="*/ 571743 h 4145018"/>
              <a:gd name="connsiteX2" fmla="*/ 4469426 w 5119090"/>
              <a:gd name="connsiteY2" fmla="*/ 735519 h 4145018"/>
              <a:gd name="connsiteX3" fmla="*/ 5119090 w 5119090"/>
              <a:gd name="connsiteY3" fmla="*/ 2118754 h 4145018"/>
              <a:gd name="connsiteX4" fmla="*/ 4736945 w 5119090"/>
              <a:gd name="connsiteY4" fmla="*/ 3594737 h 4145018"/>
              <a:gd name="connsiteX5" fmla="*/ 3575630 w 5119090"/>
              <a:gd name="connsiteY5" fmla="*/ 4131303 h 4145018"/>
              <a:gd name="connsiteX6" fmla="*/ 977861 w 5119090"/>
              <a:gd name="connsiteY6" fmla="*/ 3911529 h 4145018"/>
              <a:gd name="connsiteX7" fmla="*/ 73039 w 5119090"/>
              <a:gd name="connsiteY7" fmla="*/ 3313039 h 4145018"/>
              <a:gd name="connsiteX8" fmla="*/ 159642 w 5119090"/>
              <a:gd name="connsiteY8" fmla="*/ 1290513 h 4145018"/>
              <a:gd name="connsiteX9" fmla="*/ 986959 w 5119090"/>
              <a:gd name="connsiteY9" fmla="*/ 590018 h 4145018"/>
              <a:gd name="connsiteX10" fmla="*/ 1004891 w 5119090"/>
              <a:gd name="connsiteY10" fmla="*/ 0 h 4145018"/>
              <a:gd name="connsiteX0" fmla="*/ 1004891 w 4986569"/>
              <a:gd name="connsiteY0" fmla="*/ 0 h 4145018"/>
              <a:gd name="connsiteX1" fmla="*/ 1616609 w 4986569"/>
              <a:gd name="connsiteY1" fmla="*/ 571743 h 4145018"/>
              <a:gd name="connsiteX2" fmla="*/ 4469426 w 4986569"/>
              <a:gd name="connsiteY2" fmla="*/ 735519 h 4145018"/>
              <a:gd name="connsiteX3" fmla="*/ 4986569 w 4986569"/>
              <a:gd name="connsiteY3" fmla="*/ 2118754 h 4145018"/>
              <a:gd name="connsiteX4" fmla="*/ 4736945 w 4986569"/>
              <a:gd name="connsiteY4" fmla="*/ 3594737 h 4145018"/>
              <a:gd name="connsiteX5" fmla="*/ 3575630 w 4986569"/>
              <a:gd name="connsiteY5" fmla="*/ 4131303 h 4145018"/>
              <a:gd name="connsiteX6" fmla="*/ 977861 w 4986569"/>
              <a:gd name="connsiteY6" fmla="*/ 3911529 h 4145018"/>
              <a:gd name="connsiteX7" fmla="*/ 73039 w 4986569"/>
              <a:gd name="connsiteY7" fmla="*/ 3313039 h 4145018"/>
              <a:gd name="connsiteX8" fmla="*/ 159642 w 4986569"/>
              <a:gd name="connsiteY8" fmla="*/ 1290513 h 4145018"/>
              <a:gd name="connsiteX9" fmla="*/ 986959 w 4986569"/>
              <a:gd name="connsiteY9" fmla="*/ 590018 h 4145018"/>
              <a:gd name="connsiteX10" fmla="*/ 1004891 w 4986569"/>
              <a:gd name="connsiteY10" fmla="*/ 0 h 4145018"/>
              <a:gd name="connsiteX0" fmla="*/ 1004891 w 4857980"/>
              <a:gd name="connsiteY0" fmla="*/ 0 h 4145018"/>
              <a:gd name="connsiteX1" fmla="*/ 1616609 w 4857980"/>
              <a:gd name="connsiteY1" fmla="*/ 571743 h 4145018"/>
              <a:gd name="connsiteX2" fmla="*/ 4469426 w 4857980"/>
              <a:gd name="connsiteY2" fmla="*/ 735519 h 4145018"/>
              <a:gd name="connsiteX3" fmla="*/ 4736945 w 4857980"/>
              <a:gd name="connsiteY3" fmla="*/ 3594737 h 4145018"/>
              <a:gd name="connsiteX4" fmla="*/ 3575630 w 4857980"/>
              <a:gd name="connsiteY4" fmla="*/ 4131303 h 4145018"/>
              <a:gd name="connsiteX5" fmla="*/ 977861 w 4857980"/>
              <a:gd name="connsiteY5" fmla="*/ 3911529 h 4145018"/>
              <a:gd name="connsiteX6" fmla="*/ 73039 w 4857980"/>
              <a:gd name="connsiteY6" fmla="*/ 3313039 h 4145018"/>
              <a:gd name="connsiteX7" fmla="*/ 159642 w 4857980"/>
              <a:gd name="connsiteY7" fmla="*/ 1290513 h 4145018"/>
              <a:gd name="connsiteX8" fmla="*/ 986959 w 4857980"/>
              <a:gd name="connsiteY8" fmla="*/ 590018 h 4145018"/>
              <a:gd name="connsiteX9" fmla="*/ 1004891 w 4857980"/>
              <a:gd name="connsiteY9" fmla="*/ 0 h 4145018"/>
              <a:gd name="connsiteX0" fmla="*/ 1004891 w 4944528"/>
              <a:gd name="connsiteY0" fmla="*/ 0 h 4145018"/>
              <a:gd name="connsiteX1" fmla="*/ 1616609 w 4944528"/>
              <a:gd name="connsiteY1" fmla="*/ 571743 h 4145018"/>
              <a:gd name="connsiteX2" fmla="*/ 4641704 w 4944528"/>
              <a:gd name="connsiteY2" fmla="*/ 775276 h 4145018"/>
              <a:gd name="connsiteX3" fmla="*/ 4736945 w 4944528"/>
              <a:gd name="connsiteY3" fmla="*/ 3594737 h 4145018"/>
              <a:gd name="connsiteX4" fmla="*/ 3575630 w 4944528"/>
              <a:gd name="connsiteY4" fmla="*/ 4131303 h 4145018"/>
              <a:gd name="connsiteX5" fmla="*/ 977861 w 4944528"/>
              <a:gd name="connsiteY5" fmla="*/ 3911529 h 4145018"/>
              <a:gd name="connsiteX6" fmla="*/ 73039 w 4944528"/>
              <a:gd name="connsiteY6" fmla="*/ 3313039 h 4145018"/>
              <a:gd name="connsiteX7" fmla="*/ 159642 w 4944528"/>
              <a:gd name="connsiteY7" fmla="*/ 1290513 h 4145018"/>
              <a:gd name="connsiteX8" fmla="*/ 986959 w 4944528"/>
              <a:gd name="connsiteY8" fmla="*/ 590018 h 4145018"/>
              <a:gd name="connsiteX9" fmla="*/ 1004891 w 4944528"/>
              <a:gd name="connsiteY9" fmla="*/ 0 h 4145018"/>
              <a:gd name="connsiteX0" fmla="*/ 1004891 w 4944528"/>
              <a:gd name="connsiteY0" fmla="*/ 0 h 4145018"/>
              <a:gd name="connsiteX1" fmla="*/ 1616609 w 4944528"/>
              <a:gd name="connsiteY1" fmla="*/ 571743 h 4145018"/>
              <a:gd name="connsiteX2" fmla="*/ 4641704 w 4944528"/>
              <a:gd name="connsiteY2" fmla="*/ 907797 h 4145018"/>
              <a:gd name="connsiteX3" fmla="*/ 4736945 w 4944528"/>
              <a:gd name="connsiteY3" fmla="*/ 3594737 h 4145018"/>
              <a:gd name="connsiteX4" fmla="*/ 3575630 w 4944528"/>
              <a:gd name="connsiteY4" fmla="*/ 4131303 h 4145018"/>
              <a:gd name="connsiteX5" fmla="*/ 977861 w 4944528"/>
              <a:gd name="connsiteY5" fmla="*/ 3911529 h 4145018"/>
              <a:gd name="connsiteX6" fmla="*/ 73039 w 4944528"/>
              <a:gd name="connsiteY6" fmla="*/ 3313039 h 4145018"/>
              <a:gd name="connsiteX7" fmla="*/ 159642 w 4944528"/>
              <a:gd name="connsiteY7" fmla="*/ 1290513 h 4145018"/>
              <a:gd name="connsiteX8" fmla="*/ 986959 w 4944528"/>
              <a:gd name="connsiteY8" fmla="*/ 590018 h 4145018"/>
              <a:gd name="connsiteX9" fmla="*/ 1004891 w 4944528"/>
              <a:gd name="connsiteY9" fmla="*/ 0 h 4145018"/>
              <a:gd name="connsiteX0" fmla="*/ 1004891 w 4938286"/>
              <a:gd name="connsiteY0" fmla="*/ 0 h 4156705"/>
              <a:gd name="connsiteX1" fmla="*/ 1616609 w 4938286"/>
              <a:gd name="connsiteY1" fmla="*/ 571743 h 4156705"/>
              <a:gd name="connsiteX2" fmla="*/ 4641704 w 4938286"/>
              <a:gd name="connsiteY2" fmla="*/ 907797 h 4156705"/>
              <a:gd name="connsiteX3" fmla="*/ 4723693 w 4938286"/>
              <a:gd name="connsiteY3" fmla="*/ 3409206 h 4156705"/>
              <a:gd name="connsiteX4" fmla="*/ 3575630 w 4938286"/>
              <a:gd name="connsiteY4" fmla="*/ 4131303 h 4156705"/>
              <a:gd name="connsiteX5" fmla="*/ 977861 w 4938286"/>
              <a:gd name="connsiteY5" fmla="*/ 3911529 h 4156705"/>
              <a:gd name="connsiteX6" fmla="*/ 73039 w 4938286"/>
              <a:gd name="connsiteY6" fmla="*/ 3313039 h 4156705"/>
              <a:gd name="connsiteX7" fmla="*/ 159642 w 4938286"/>
              <a:gd name="connsiteY7" fmla="*/ 1290513 h 4156705"/>
              <a:gd name="connsiteX8" fmla="*/ 986959 w 4938286"/>
              <a:gd name="connsiteY8" fmla="*/ 590018 h 4156705"/>
              <a:gd name="connsiteX9" fmla="*/ 1004891 w 4938286"/>
              <a:gd name="connsiteY9" fmla="*/ 0 h 4156705"/>
              <a:gd name="connsiteX0" fmla="*/ 1004891 w 4964496"/>
              <a:gd name="connsiteY0" fmla="*/ 0 h 4156705"/>
              <a:gd name="connsiteX1" fmla="*/ 1616609 w 4964496"/>
              <a:gd name="connsiteY1" fmla="*/ 571743 h 4156705"/>
              <a:gd name="connsiteX2" fmla="*/ 4641704 w 4964496"/>
              <a:gd name="connsiteY2" fmla="*/ 907797 h 4156705"/>
              <a:gd name="connsiteX3" fmla="*/ 4723693 w 4964496"/>
              <a:gd name="connsiteY3" fmla="*/ 3409206 h 4156705"/>
              <a:gd name="connsiteX4" fmla="*/ 3575630 w 4964496"/>
              <a:gd name="connsiteY4" fmla="*/ 4131303 h 4156705"/>
              <a:gd name="connsiteX5" fmla="*/ 977861 w 4964496"/>
              <a:gd name="connsiteY5" fmla="*/ 3911529 h 4156705"/>
              <a:gd name="connsiteX6" fmla="*/ 73039 w 4964496"/>
              <a:gd name="connsiteY6" fmla="*/ 3313039 h 4156705"/>
              <a:gd name="connsiteX7" fmla="*/ 159642 w 4964496"/>
              <a:gd name="connsiteY7" fmla="*/ 1290513 h 4156705"/>
              <a:gd name="connsiteX8" fmla="*/ 986959 w 4964496"/>
              <a:gd name="connsiteY8" fmla="*/ 590018 h 4156705"/>
              <a:gd name="connsiteX9" fmla="*/ 1004891 w 4964496"/>
              <a:gd name="connsiteY9" fmla="*/ 0 h 4156705"/>
              <a:gd name="connsiteX0" fmla="*/ 1004891 w 4964496"/>
              <a:gd name="connsiteY0" fmla="*/ 0 h 4156705"/>
              <a:gd name="connsiteX1" fmla="*/ 1616609 w 4964496"/>
              <a:gd name="connsiteY1" fmla="*/ 571743 h 4156705"/>
              <a:gd name="connsiteX2" fmla="*/ 4641704 w 4964496"/>
              <a:gd name="connsiteY2" fmla="*/ 881293 h 4156705"/>
              <a:gd name="connsiteX3" fmla="*/ 4723693 w 4964496"/>
              <a:gd name="connsiteY3" fmla="*/ 3409206 h 4156705"/>
              <a:gd name="connsiteX4" fmla="*/ 3575630 w 4964496"/>
              <a:gd name="connsiteY4" fmla="*/ 4131303 h 4156705"/>
              <a:gd name="connsiteX5" fmla="*/ 977861 w 4964496"/>
              <a:gd name="connsiteY5" fmla="*/ 3911529 h 4156705"/>
              <a:gd name="connsiteX6" fmla="*/ 73039 w 4964496"/>
              <a:gd name="connsiteY6" fmla="*/ 3313039 h 4156705"/>
              <a:gd name="connsiteX7" fmla="*/ 159642 w 4964496"/>
              <a:gd name="connsiteY7" fmla="*/ 1290513 h 4156705"/>
              <a:gd name="connsiteX8" fmla="*/ 986959 w 4964496"/>
              <a:gd name="connsiteY8" fmla="*/ 590018 h 4156705"/>
              <a:gd name="connsiteX9" fmla="*/ 1004891 w 4964496"/>
              <a:gd name="connsiteY9" fmla="*/ 0 h 4156705"/>
              <a:gd name="connsiteX0" fmla="*/ 1004891 w 4938200"/>
              <a:gd name="connsiteY0" fmla="*/ 0 h 4156705"/>
              <a:gd name="connsiteX1" fmla="*/ 1616609 w 4938200"/>
              <a:gd name="connsiteY1" fmla="*/ 571743 h 4156705"/>
              <a:gd name="connsiteX2" fmla="*/ 4641704 w 4938200"/>
              <a:gd name="connsiteY2" fmla="*/ 881293 h 4156705"/>
              <a:gd name="connsiteX3" fmla="*/ 4723693 w 4938200"/>
              <a:gd name="connsiteY3" fmla="*/ 3409206 h 4156705"/>
              <a:gd name="connsiteX4" fmla="*/ 3575630 w 4938200"/>
              <a:gd name="connsiteY4" fmla="*/ 4131303 h 4156705"/>
              <a:gd name="connsiteX5" fmla="*/ 977861 w 4938200"/>
              <a:gd name="connsiteY5" fmla="*/ 3911529 h 4156705"/>
              <a:gd name="connsiteX6" fmla="*/ 73039 w 4938200"/>
              <a:gd name="connsiteY6" fmla="*/ 3313039 h 4156705"/>
              <a:gd name="connsiteX7" fmla="*/ 159642 w 4938200"/>
              <a:gd name="connsiteY7" fmla="*/ 1290513 h 4156705"/>
              <a:gd name="connsiteX8" fmla="*/ 986959 w 4938200"/>
              <a:gd name="connsiteY8" fmla="*/ 590018 h 4156705"/>
              <a:gd name="connsiteX9" fmla="*/ 1004891 w 4938200"/>
              <a:gd name="connsiteY9" fmla="*/ 0 h 4156705"/>
              <a:gd name="connsiteX0" fmla="*/ 1004891 w 4931243"/>
              <a:gd name="connsiteY0" fmla="*/ 0 h 4156705"/>
              <a:gd name="connsiteX1" fmla="*/ 1616609 w 4931243"/>
              <a:gd name="connsiteY1" fmla="*/ 571743 h 4156705"/>
              <a:gd name="connsiteX2" fmla="*/ 4628452 w 4931243"/>
              <a:gd name="connsiteY2" fmla="*/ 934302 h 4156705"/>
              <a:gd name="connsiteX3" fmla="*/ 4723693 w 4931243"/>
              <a:gd name="connsiteY3" fmla="*/ 3409206 h 4156705"/>
              <a:gd name="connsiteX4" fmla="*/ 3575630 w 4931243"/>
              <a:gd name="connsiteY4" fmla="*/ 4131303 h 4156705"/>
              <a:gd name="connsiteX5" fmla="*/ 977861 w 4931243"/>
              <a:gd name="connsiteY5" fmla="*/ 3911529 h 4156705"/>
              <a:gd name="connsiteX6" fmla="*/ 73039 w 4931243"/>
              <a:gd name="connsiteY6" fmla="*/ 3313039 h 4156705"/>
              <a:gd name="connsiteX7" fmla="*/ 159642 w 4931243"/>
              <a:gd name="connsiteY7" fmla="*/ 1290513 h 4156705"/>
              <a:gd name="connsiteX8" fmla="*/ 986959 w 4931243"/>
              <a:gd name="connsiteY8" fmla="*/ 590018 h 4156705"/>
              <a:gd name="connsiteX9" fmla="*/ 1004891 w 4931243"/>
              <a:gd name="connsiteY9" fmla="*/ 0 h 4156705"/>
              <a:gd name="connsiteX0" fmla="*/ 1004891 w 4931243"/>
              <a:gd name="connsiteY0" fmla="*/ 0 h 4175448"/>
              <a:gd name="connsiteX1" fmla="*/ 1616609 w 4931243"/>
              <a:gd name="connsiteY1" fmla="*/ 571743 h 4175448"/>
              <a:gd name="connsiteX2" fmla="*/ 4628452 w 4931243"/>
              <a:gd name="connsiteY2" fmla="*/ 934302 h 4175448"/>
              <a:gd name="connsiteX3" fmla="*/ 4723693 w 4931243"/>
              <a:gd name="connsiteY3" fmla="*/ 3409206 h 4175448"/>
              <a:gd name="connsiteX4" fmla="*/ 3575630 w 4931243"/>
              <a:gd name="connsiteY4" fmla="*/ 4131303 h 4175448"/>
              <a:gd name="connsiteX5" fmla="*/ 858591 w 4931243"/>
              <a:gd name="connsiteY5" fmla="*/ 3991042 h 4175448"/>
              <a:gd name="connsiteX6" fmla="*/ 73039 w 4931243"/>
              <a:gd name="connsiteY6" fmla="*/ 3313039 h 4175448"/>
              <a:gd name="connsiteX7" fmla="*/ 159642 w 4931243"/>
              <a:gd name="connsiteY7" fmla="*/ 1290513 h 4175448"/>
              <a:gd name="connsiteX8" fmla="*/ 986959 w 4931243"/>
              <a:gd name="connsiteY8" fmla="*/ 590018 h 4175448"/>
              <a:gd name="connsiteX9" fmla="*/ 1004891 w 4931243"/>
              <a:gd name="connsiteY9" fmla="*/ 0 h 4175448"/>
              <a:gd name="connsiteX0" fmla="*/ 1004891 w 4931243"/>
              <a:gd name="connsiteY0" fmla="*/ 0 h 4175448"/>
              <a:gd name="connsiteX1" fmla="*/ 1616609 w 4931243"/>
              <a:gd name="connsiteY1" fmla="*/ 571743 h 4175448"/>
              <a:gd name="connsiteX2" fmla="*/ 4628452 w 4931243"/>
              <a:gd name="connsiteY2" fmla="*/ 934302 h 4175448"/>
              <a:gd name="connsiteX3" fmla="*/ 4723693 w 4931243"/>
              <a:gd name="connsiteY3" fmla="*/ 3409206 h 4175448"/>
              <a:gd name="connsiteX4" fmla="*/ 3575630 w 4931243"/>
              <a:gd name="connsiteY4" fmla="*/ 4131303 h 4175448"/>
              <a:gd name="connsiteX5" fmla="*/ 858591 w 4931243"/>
              <a:gd name="connsiteY5" fmla="*/ 3991042 h 4175448"/>
              <a:gd name="connsiteX6" fmla="*/ 73039 w 4931243"/>
              <a:gd name="connsiteY6" fmla="*/ 3313039 h 4175448"/>
              <a:gd name="connsiteX7" fmla="*/ 159642 w 4931243"/>
              <a:gd name="connsiteY7" fmla="*/ 1290513 h 4175448"/>
              <a:gd name="connsiteX8" fmla="*/ 986959 w 4931243"/>
              <a:gd name="connsiteY8" fmla="*/ 590018 h 4175448"/>
              <a:gd name="connsiteX9" fmla="*/ 1004891 w 4931243"/>
              <a:gd name="connsiteY9" fmla="*/ 0 h 4175448"/>
              <a:gd name="connsiteX0" fmla="*/ 1010726 w 4937078"/>
              <a:gd name="connsiteY0" fmla="*/ 0 h 4175448"/>
              <a:gd name="connsiteX1" fmla="*/ 1622444 w 4937078"/>
              <a:gd name="connsiteY1" fmla="*/ 571743 h 4175448"/>
              <a:gd name="connsiteX2" fmla="*/ 4634287 w 4937078"/>
              <a:gd name="connsiteY2" fmla="*/ 934302 h 4175448"/>
              <a:gd name="connsiteX3" fmla="*/ 4729528 w 4937078"/>
              <a:gd name="connsiteY3" fmla="*/ 3409206 h 4175448"/>
              <a:gd name="connsiteX4" fmla="*/ 3581465 w 4937078"/>
              <a:gd name="connsiteY4" fmla="*/ 4131303 h 4175448"/>
              <a:gd name="connsiteX5" fmla="*/ 864426 w 4937078"/>
              <a:gd name="connsiteY5" fmla="*/ 3991042 h 4175448"/>
              <a:gd name="connsiteX6" fmla="*/ 78874 w 4937078"/>
              <a:gd name="connsiteY6" fmla="*/ 3313039 h 4175448"/>
              <a:gd name="connsiteX7" fmla="*/ 165477 w 4937078"/>
              <a:gd name="connsiteY7" fmla="*/ 1290513 h 4175448"/>
              <a:gd name="connsiteX8" fmla="*/ 992794 w 4937078"/>
              <a:gd name="connsiteY8" fmla="*/ 590018 h 4175448"/>
              <a:gd name="connsiteX9" fmla="*/ 1010726 w 4937078"/>
              <a:gd name="connsiteY9" fmla="*/ 0 h 4175448"/>
              <a:gd name="connsiteX0" fmla="*/ 1010726 w 4961247"/>
              <a:gd name="connsiteY0" fmla="*/ 0 h 4175448"/>
              <a:gd name="connsiteX1" fmla="*/ 1648693 w 4961247"/>
              <a:gd name="connsiteY1" fmla="*/ 574434 h 4175448"/>
              <a:gd name="connsiteX2" fmla="*/ 4634287 w 4961247"/>
              <a:gd name="connsiteY2" fmla="*/ 934302 h 4175448"/>
              <a:gd name="connsiteX3" fmla="*/ 4729528 w 4961247"/>
              <a:gd name="connsiteY3" fmla="*/ 3409206 h 4175448"/>
              <a:gd name="connsiteX4" fmla="*/ 3581465 w 4961247"/>
              <a:gd name="connsiteY4" fmla="*/ 4131303 h 4175448"/>
              <a:gd name="connsiteX5" fmla="*/ 864426 w 4961247"/>
              <a:gd name="connsiteY5" fmla="*/ 3991042 h 4175448"/>
              <a:gd name="connsiteX6" fmla="*/ 78874 w 4961247"/>
              <a:gd name="connsiteY6" fmla="*/ 3313039 h 4175448"/>
              <a:gd name="connsiteX7" fmla="*/ 165477 w 4961247"/>
              <a:gd name="connsiteY7" fmla="*/ 1290513 h 4175448"/>
              <a:gd name="connsiteX8" fmla="*/ 992794 w 4961247"/>
              <a:gd name="connsiteY8" fmla="*/ 590018 h 4175448"/>
              <a:gd name="connsiteX9" fmla="*/ 1010726 w 4961247"/>
              <a:gd name="connsiteY9" fmla="*/ 0 h 4175448"/>
              <a:gd name="connsiteX0" fmla="*/ 1010726 w 4961247"/>
              <a:gd name="connsiteY0" fmla="*/ 0 h 4175448"/>
              <a:gd name="connsiteX1" fmla="*/ 1648693 w 4961247"/>
              <a:gd name="connsiteY1" fmla="*/ 574434 h 4175448"/>
              <a:gd name="connsiteX2" fmla="*/ 4634287 w 4961247"/>
              <a:gd name="connsiteY2" fmla="*/ 934302 h 4175448"/>
              <a:gd name="connsiteX3" fmla="*/ 4729528 w 4961247"/>
              <a:gd name="connsiteY3" fmla="*/ 3409206 h 4175448"/>
              <a:gd name="connsiteX4" fmla="*/ 3581465 w 4961247"/>
              <a:gd name="connsiteY4" fmla="*/ 4131303 h 4175448"/>
              <a:gd name="connsiteX5" fmla="*/ 864426 w 4961247"/>
              <a:gd name="connsiteY5" fmla="*/ 3991042 h 4175448"/>
              <a:gd name="connsiteX6" fmla="*/ 78874 w 4961247"/>
              <a:gd name="connsiteY6" fmla="*/ 3313039 h 4175448"/>
              <a:gd name="connsiteX7" fmla="*/ 165477 w 4961247"/>
              <a:gd name="connsiteY7" fmla="*/ 1290513 h 4175448"/>
              <a:gd name="connsiteX8" fmla="*/ 992794 w 4961247"/>
              <a:gd name="connsiteY8" fmla="*/ 590018 h 4175448"/>
              <a:gd name="connsiteX9" fmla="*/ 1010726 w 4961247"/>
              <a:gd name="connsiteY9" fmla="*/ 0 h 4175448"/>
              <a:gd name="connsiteX0" fmla="*/ 1008299 w 4958820"/>
              <a:gd name="connsiteY0" fmla="*/ 0 h 4175448"/>
              <a:gd name="connsiteX1" fmla="*/ 1646266 w 4958820"/>
              <a:gd name="connsiteY1" fmla="*/ 574434 h 4175448"/>
              <a:gd name="connsiteX2" fmla="*/ 4631860 w 4958820"/>
              <a:gd name="connsiteY2" fmla="*/ 934302 h 4175448"/>
              <a:gd name="connsiteX3" fmla="*/ 4727101 w 4958820"/>
              <a:gd name="connsiteY3" fmla="*/ 3409206 h 4175448"/>
              <a:gd name="connsiteX4" fmla="*/ 3579038 w 4958820"/>
              <a:gd name="connsiteY4" fmla="*/ 4131303 h 4175448"/>
              <a:gd name="connsiteX5" fmla="*/ 861999 w 4958820"/>
              <a:gd name="connsiteY5" fmla="*/ 3991042 h 4175448"/>
              <a:gd name="connsiteX6" fmla="*/ 76447 w 4958820"/>
              <a:gd name="connsiteY6" fmla="*/ 3313039 h 4175448"/>
              <a:gd name="connsiteX7" fmla="*/ 163050 w 4958820"/>
              <a:gd name="connsiteY7" fmla="*/ 1290513 h 4175448"/>
              <a:gd name="connsiteX8" fmla="*/ 990367 w 4958820"/>
              <a:gd name="connsiteY8" fmla="*/ 590018 h 4175448"/>
              <a:gd name="connsiteX9" fmla="*/ 1008299 w 4958820"/>
              <a:gd name="connsiteY9" fmla="*/ 0 h 4175448"/>
              <a:gd name="connsiteX0" fmla="*/ 1008299 w 4958820"/>
              <a:gd name="connsiteY0" fmla="*/ 0 h 4175448"/>
              <a:gd name="connsiteX1" fmla="*/ 1646266 w 4958820"/>
              <a:gd name="connsiteY1" fmla="*/ 574434 h 4175448"/>
              <a:gd name="connsiteX2" fmla="*/ 4631860 w 4958820"/>
              <a:gd name="connsiteY2" fmla="*/ 934302 h 4175448"/>
              <a:gd name="connsiteX3" fmla="*/ 4727101 w 4958820"/>
              <a:gd name="connsiteY3" fmla="*/ 3409206 h 4175448"/>
              <a:gd name="connsiteX4" fmla="*/ 3579038 w 4958820"/>
              <a:gd name="connsiteY4" fmla="*/ 4131303 h 4175448"/>
              <a:gd name="connsiteX5" fmla="*/ 861999 w 4958820"/>
              <a:gd name="connsiteY5" fmla="*/ 3991042 h 4175448"/>
              <a:gd name="connsiteX6" fmla="*/ 76447 w 4958820"/>
              <a:gd name="connsiteY6" fmla="*/ 3313039 h 4175448"/>
              <a:gd name="connsiteX7" fmla="*/ 163050 w 4958820"/>
              <a:gd name="connsiteY7" fmla="*/ 1290513 h 4175448"/>
              <a:gd name="connsiteX8" fmla="*/ 990367 w 4958820"/>
              <a:gd name="connsiteY8" fmla="*/ 590018 h 4175448"/>
              <a:gd name="connsiteX9" fmla="*/ 1008299 w 4958820"/>
              <a:gd name="connsiteY9" fmla="*/ 0 h 4175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958820" h="4175448">
                <a:moveTo>
                  <a:pt x="1008299" y="0"/>
                </a:moveTo>
                <a:cubicBezTo>
                  <a:pt x="1080221" y="58905"/>
                  <a:pt x="1502689" y="357725"/>
                  <a:pt x="1646266" y="574434"/>
                </a:cubicBezTo>
                <a:cubicBezTo>
                  <a:pt x="1801987" y="585526"/>
                  <a:pt x="4118388" y="461840"/>
                  <a:pt x="4631860" y="934302"/>
                </a:cubicBezTo>
                <a:cubicBezTo>
                  <a:pt x="5145332" y="1406764"/>
                  <a:pt x="4955580" y="2313155"/>
                  <a:pt x="4727101" y="3409206"/>
                </a:cubicBezTo>
                <a:cubicBezTo>
                  <a:pt x="4578135" y="3975170"/>
                  <a:pt x="4223222" y="4034330"/>
                  <a:pt x="3579038" y="4131303"/>
                </a:cubicBezTo>
                <a:cubicBezTo>
                  <a:pt x="2934854" y="4228276"/>
                  <a:pt x="1597338" y="4158382"/>
                  <a:pt x="861999" y="3991042"/>
                </a:cubicBezTo>
                <a:cubicBezTo>
                  <a:pt x="557764" y="3888766"/>
                  <a:pt x="288603" y="3774523"/>
                  <a:pt x="76447" y="3313039"/>
                </a:cubicBezTo>
                <a:cubicBezTo>
                  <a:pt x="-73175" y="2826910"/>
                  <a:pt x="18982" y="1794318"/>
                  <a:pt x="163050" y="1290513"/>
                </a:cubicBezTo>
                <a:cubicBezTo>
                  <a:pt x="367640" y="666231"/>
                  <a:pt x="707145" y="617043"/>
                  <a:pt x="990367" y="590018"/>
                </a:cubicBezTo>
                <a:cubicBezTo>
                  <a:pt x="990367" y="590018"/>
                  <a:pt x="1038579" y="394709"/>
                  <a:pt x="100829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02F2C-6485-93BC-D0A0-FB471A2AE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1949" y="1441683"/>
            <a:ext cx="3737320" cy="2085287"/>
          </a:xfrm>
        </p:spPr>
        <p:txBody>
          <a:bodyPr>
            <a:noAutofit/>
          </a:bodyPr>
          <a:lstStyle/>
          <a:p>
            <a:r>
              <a:rPr lang="ru-RU" sz="3600" i="1" dirty="0"/>
              <a:t>Как вам кажется, о чем эта мудрость?</a:t>
            </a:r>
            <a:endParaRPr lang="ru-RU" sz="3600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A7E159FC-3666-4232-8B04-4E20400D3A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295116">
            <a:off x="719578" y="526618"/>
            <a:ext cx="4653004" cy="3398069"/>
          </a:xfrm>
          <a:custGeom>
            <a:avLst/>
            <a:gdLst>
              <a:gd name="connsiteX0" fmla="*/ 986774 w 5065355"/>
              <a:gd name="connsiteY0" fmla="*/ 0 h 3864077"/>
              <a:gd name="connsiteX1" fmla="*/ 1598492 w 5065355"/>
              <a:gd name="connsiteY1" fmla="*/ 571743 h 3864077"/>
              <a:gd name="connsiteX2" fmla="*/ 4623587 w 5065355"/>
              <a:gd name="connsiteY2" fmla="*/ 815032 h 3864077"/>
              <a:gd name="connsiteX3" fmla="*/ 5045794 w 5065355"/>
              <a:gd name="connsiteY3" fmla="*/ 2583837 h 3864077"/>
              <a:gd name="connsiteX4" fmla="*/ 5065097 w 5065355"/>
              <a:gd name="connsiteY4" fmla="*/ 3007422 h 3864077"/>
              <a:gd name="connsiteX5" fmla="*/ 5064540 w 5065355"/>
              <a:gd name="connsiteY5" fmla="*/ 3083457 h 3864077"/>
              <a:gd name="connsiteX6" fmla="*/ 5065355 w 5065355"/>
              <a:gd name="connsiteY6" fmla="*/ 3093208 h 3864077"/>
              <a:gd name="connsiteX7" fmla="*/ 5059336 w 5065355"/>
              <a:gd name="connsiteY7" fmla="*/ 3165214 h 3864077"/>
              <a:gd name="connsiteX8" fmla="*/ 5058896 w 5065355"/>
              <a:gd name="connsiteY8" fmla="*/ 3171406 h 3864077"/>
              <a:gd name="connsiteX9" fmla="*/ 5058773 w 5065355"/>
              <a:gd name="connsiteY9" fmla="*/ 3171941 h 3864077"/>
              <a:gd name="connsiteX10" fmla="*/ 5057188 w 5065355"/>
              <a:gd name="connsiteY10" fmla="*/ 3190910 h 3864077"/>
              <a:gd name="connsiteX11" fmla="*/ 5033762 w 5065355"/>
              <a:gd name="connsiteY11" fmla="*/ 3281910 h 3864077"/>
              <a:gd name="connsiteX12" fmla="*/ 5033487 w 5065355"/>
              <a:gd name="connsiteY12" fmla="*/ 3282522 h 3864077"/>
              <a:gd name="connsiteX13" fmla="*/ 5027369 w 5065355"/>
              <a:gd name="connsiteY13" fmla="*/ 3309275 h 3864077"/>
              <a:gd name="connsiteX14" fmla="*/ 4908386 w 5065355"/>
              <a:gd name="connsiteY14" fmla="*/ 3476562 h 3864077"/>
              <a:gd name="connsiteX15" fmla="*/ 4902444 w 5065355"/>
              <a:gd name="connsiteY15" fmla="*/ 3480940 h 3864077"/>
              <a:gd name="connsiteX16" fmla="*/ 4888108 w 5065355"/>
              <a:gd name="connsiteY16" fmla="*/ 3495204 h 3864077"/>
              <a:gd name="connsiteX17" fmla="*/ 4819819 w 5065355"/>
              <a:gd name="connsiteY17" fmla="*/ 3539901 h 3864077"/>
              <a:gd name="connsiteX18" fmla="*/ 4806748 w 5065355"/>
              <a:gd name="connsiteY18" fmla="*/ 3544794 h 3864077"/>
              <a:gd name="connsiteX19" fmla="*/ 4765129 w 5065355"/>
              <a:gd name="connsiteY19" fmla="*/ 3568040 h 3864077"/>
              <a:gd name="connsiteX20" fmla="*/ 4426673 w 5065355"/>
              <a:gd name="connsiteY20" fmla="*/ 3685984 h 3864077"/>
              <a:gd name="connsiteX21" fmla="*/ 534075 w 5065355"/>
              <a:gd name="connsiteY21" fmla="*/ 3761757 h 3864077"/>
              <a:gd name="connsiteX22" fmla="*/ 451805 w 5065355"/>
              <a:gd name="connsiteY22" fmla="*/ 3738960 h 3864077"/>
              <a:gd name="connsiteX23" fmla="*/ 417467 w 5065355"/>
              <a:gd name="connsiteY23" fmla="*/ 3743134 h 3864077"/>
              <a:gd name="connsiteX24" fmla="*/ 47039 w 5065355"/>
              <a:gd name="connsiteY24" fmla="*/ 3447046 h 3864077"/>
              <a:gd name="connsiteX25" fmla="*/ 38763 w 5065355"/>
              <a:gd name="connsiteY25" fmla="*/ 3414896 h 3864077"/>
              <a:gd name="connsiteX26" fmla="*/ 28376 w 5065355"/>
              <a:gd name="connsiteY26" fmla="*/ 3388641 h 3864077"/>
              <a:gd name="connsiteX27" fmla="*/ 14642 w 5065355"/>
              <a:gd name="connsiteY27" fmla="*/ 2681940 h 3864077"/>
              <a:gd name="connsiteX28" fmla="*/ 141525 w 5065355"/>
              <a:gd name="connsiteY28" fmla="*/ 1290513 h 3864077"/>
              <a:gd name="connsiteX29" fmla="*/ 968842 w 5065355"/>
              <a:gd name="connsiteY29" fmla="*/ 590018 h 3864077"/>
              <a:gd name="connsiteX30" fmla="*/ 986774 w 5065355"/>
              <a:gd name="connsiteY30" fmla="*/ 0 h 3864077"/>
              <a:gd name="connsiteX0" fmla="*/ 986774 w 5065355"/>
              <a:gd name="connsiteY0" fmla="*/ 0 h 3852421"/>
              <a:gd name="connsiteX1" fmla="*/ 1598492 w 5065355"/>
              <a:gd name="connsiteY1" fmla="*/ 571743 h 3852421"/>
              <a:gd name="connsiteX2" fmla="*/ 4623587 w 5065355"/>
              <a:gd name="connsiteY2" fmla="*/ 815032 h 3852421"/>
              <a:gd name="connsiteX3" fmla="*/ 5045794 w 5065355"/>
              <a:gd name="connsiteY3" fmla="*/ 2583837 h 3852421"/>
              <a:gd name="connsiteX4" fmla="*/ 5065097 w 5065355"/>
              <a:gd name="connsiteY4" fmla="*/ 3007422 h 3852421"/>
              <a:gd name="connsiteX5" fmla="*/ 5064540 w 5065355"/>
              <a:gd name="connsiteY5" fmla="*/ 3083457 h 3852421"/>
              <a:gd name="connsiteX6" fmla="*/ 5065355 w 5065355"/>
              <a:gd name="connsiteY6" fmla="*/ 3093208 h 3852421"/>
              <a:gd name="connsiteX7" fmla="*/ 5059336 w 5065355"/>
              <a:gd name="connsiteY7" fmla="*/ 3165214 h 3852421"/>
              <a:gd name="connsiteX8" fmla="*/ 5058896 w 5065355"/>
              <a:gd name="connsiteY8" fmla="*/ 3171406 h 3852421"/>
              <a:gd name="connsiteX9" fmla="*/ 5058773 w 5065355"/>
              <a:gd name="connsiteY9" fmla="*/ 3171941 h 3852421"/>
              <a:gd name="connsiteX10" fmla="*/ 5057188 w 5065355"/>
              <a:gd name="connsiteY10" fmla="*/ 3190910 h 3852421"/>
              <a:gd name="connsiteX11" fmla="*/ 5033762 w 5065355"/>
              <a:gd name="connsiteY11" fmla="*/ 3281910 h 3852421"/>
              <a:gd name="connsiteX12" fmla="*/ 5033487 w 5065355"/>
              <a:gd name="connsiteY12" fmla="*/ 3282522 h 3852421"/>
              <a:gd name="connsiteX13" fmla="*/ 5027369 w 5065355"/>
              <a:gd name="connsiteY13" fmla="*/ 3309275 h 3852421"/>
              <a:gd name="connsiteX14" fmla="*/ 4908386 w 5065355"/>
              <a:gd name="connsiteY14" fmla="*/ 3476562 h 3852421"/>
              <a:gd name="connsiteX15" fmla="*/ 4902444 w 5065355"/>
              <a:gd name="connsiteY15" fmla="*/ 3480940 h 3852421"/>
              <a:gd name="connsiteX16" fmla="*/ 4888108 w 5065355"/>
              <a:gd name="connsiteY16" fmla="*/ 3495204 h 3852421"/>
              <a:gd name="connsiteX17" fmla="*/ 4819819 w 5065355"/>
              <a:gd name="connsiteY17" fmla="*/ 3539901 h 3852421"/>
              <a:gd name="connsiteX18" fmla="*/ 4806748 w 5065355"/>
              <a:gd name="connsiteY18" fmla="*/ 3544794 h 3852421"/>
              <a:gd name="connsiteX19" fmla="*/ 4765129 w 5065355"/>
              <a:gd name="connsiteY19" fmla="*/ 3568040 h 3852421"/>
              <a:gd name="connsiteX20" fmla="*/ 4426673 w 5065355"/>
              <a:gd name="connsiteY20" fmla="*/ 3685984 h 3852421"/>
              <a:gd name="connsiteX21" fmla="*/ 904564 w 5065355"/>
              <a:gd name="connsiteY21" fmla="*/ 3793288 h 3852421"/>
              <a:gd name="connsiteX22" fmla="*/ 451805 w 5065355"/>
              <a:gd name="connsiteY22" fmla="*/ 3738960 h 3852421"/>
              <a:gd name="connsiteX23" fmla="*/ 417467 w 5065355"/>
              <a:gd name="connsiteY23" fmla="*/ 3743134 h 3852421"/>
              <a:gd name="connsiteX24" fmla="*/ 47039 w 5065355"/>
              <a:gd name="connsiteY24" fmla="*/ 3447046 h 3852421"/>
              <a:gd name="connsiteX25" fmla="*/ 38763 w 5065355"/>
              <a:gd name="connsiteY25" fmla="*/ 3414896 h 3852421"/>
              <a:gd name="connsiteX26" fmla="*/ 28376 w 5065355"/>
              <a:gd name="connsiteY26" fmla="*/ 3388641 h 3852421"/>
              <a:gd name="connsiteX27" fmla="*/ 14642 w 5065355"/>
              <a:gd name="connsiteY27" fmla="*/ 2681940 h 3852421"/>
              <a:gd name="connsiteX28" fmla="*/ 141525 w 5065355"/>
              <a:gd name="connsiteY28" fmla="*/ 1290513 h 3852421"/>
              <a:gd name="connsiteX29" fmla="*/ 968842 w 5065355"/>
              <a:gd name="connsiteY29" fmla="*/ 590018 h 3852421"/>
              <a:gd name="connsiteX30" fmla="*/ 986774 w 5065355"/>
              <a:gd name="connsiteY30" fmla="*/ 0 h 3852421"/>
              <a:gd name="connsiteX0" fmla="*/ 986774 w 5065355"/>
              <a:gd name="connsiteY0" fmla="*/ 0 h 3899315"/>
              <a:gd name="connsiteX1" fmla="*/ 1598492 w 5065355"/>
              <a:gd name="connsiteY1" fmla="*/ 571743 h 3899315"/>
              <a:gd name="connsiteX2" fmla="*/ 4623587 w 5065355"/>
              <a:gd name="connsiteY2" fmla="*/ 815032 h 3899315"/>
              <a:gd name="connsiteX3" fmla="*/ 5045794 w 5065355"/>
              <a:gd name="connsiteY3" fmla="*/ 2583837 h 3899315"/>
              <a:gd name="connsiteX4" fmla="*/ 5065097 w 5065355"/>
              <a:gd name="connsiteY4" fmla="*/ 3007422 h 3899315"/>
              <a:gd name="connsiteX5" fmla="*/ 5064540 w 5065355"/>
              <a:gd name="connsiteY5" fmla="*/ 3083457 h 3899315"/>
              <a:gd name="connsiteX6" fmla="*/ 5065355 w 5065355"/>
              <a:gd name="connsiteY6" fmla="*/ 3093208 h 3899315"/>
              <a:gd name="connsiteX7" fmla="*/ 5059336 w 5065355"/>
              <a:gd name="connsiteY7" fmla="*/ 3165214 h 3899315"/>
              <a:gd name="connsiteX8" fmla="*/ 5058896 w 5065355"/>
              <a:gd name="connsiteY8" fmla="*/ 3171406 h 3899315"/>
              <a:gd name="connsiteX9" fmla="*/ 5058773 w 5065355"/>
              <a:gd name="connsiteY9" fmla="*/ 3171941 h 3899315"/>
              <a:gd name="connsiteX10" fmla="*/ 5057188 w 5065355"/>
              <a:gd name="connsiteY10" fmla="*/ 3190910 h 3899315"/>
              <a:gd name="connsiteX11" fmla="*/ 5033762 w 5065355"/>
              <a:gd name="connsiteY11" fmla="*/ 3281910 h 3899315"/>
              <a:gd name="connsiteX12" fmla="*/ 5033487 w 5065355"/>
              <a:gd name="connsiteY12" fmla="*/ 3282522 h 3899315"/>
              <a:gd name="connsiteX13" fmla="*/ 5027369 w 5065355"/>
              <a:gd name="connsiteY13" fmla="*/ 3309275 h 3899315"/>
              <a:gd name="connsiteX14" fmla="*/ 4908386 w 5065355"/>
              <a:gd name="connsiteY14" fmla="*/ 3476562 h 3899315"/>
              <a:gd name="connsiteX15" fmla="*/ 4902444 w 5065355"/>
              <a:gd name="connsiteY15" fmla="*/ 3480940 h 3899315"/>
              <a:gd name="connsiteX16" fmla="*/ 4888108 w 5065355"/>
              <a:gd name="connsiteY16" fmla="*/ 3495204 h 3899315"/>
              <a:gd name="connsiteX17" fmla="*/ 4819819 w 5065355"/>
              <a:gd name="connsiteY17" fmla="*/ 3539901 h 3899315"/>
              <a:gd name="connsiteX18" fmla="*/ 4806748 w 5065355"/>
              <a:gd name="connsiteY18" fmla="*/ 3544794 h 3899315"/>
              <a:gd name="connsiteX19" fmla="*/ 4765129 w 5065355"/>
              <a:gd name="connsiteY19" fmla="*/ 3568040 h 3899315"/>
              <a:gd name="connsiteX20" fmla="*/ 4229604 w 5065355"/>
              <a:gd name="connsiteY20" fmla="*/ 3851522 h 3899315"/>
              <a:gd name="connsiteX21" fmla="*/ 904564 w 5065355"/>
              <a:gd name="connsiteY21" fmla="*/ 3793288 h 3899315"/>
              <a:gd name="connsiteX22" fmla="*/ 451805 w 5065355"/>
              <a:gd name="connsiteY22" fmla="*/ 3738960 h 3899315"/>
              <a:gd name="connsiteX23" fmla="*/ 417467 w 5065355"/>
              <a:gd name="connsiteY23" fmla="*/ 3743134 h 3899315"/>
              <a:gd name="connsiteX24" fmla="*/ 47039 w 5065355"/>
              <a:gd name="connsiteY24" fmla="*/ 3447046 h 3899315"/>
              <a:gd name="connsiteX25" fmla="*/ 38763 w 5065355"/>
              <a:gd name="connsiteY25" fmla="*/ 3414896 h 3899315"/>
              <a:gd name="connsiteX26" fmla="*/ 28376 w 5065355"/>
              <a:gd name="connsiteY26" fmla="*/ 3388641 h 3899315"/>
              <a:gd name="connsiteX27" fmla="*/ 14642 w 5065355"/>
              <a:gd name="connsiteY27" fmla="*/ 2681940 h 3899315"/>
              <a:gd name="connsiteX28" fmla="*/ 141525 w 5065355"/>
              <a:gd name="connsiteY28" fmla="*/ 1290513 h 3899315"/>
              <a:gd name="connsiteX29" fmla="*/ 968842 w 5065355"/>
              <a:gd name="connsiteY29" fmla="*/ 590018 h 3899315"/>
              <a:gd name="connsiteX30" fmla="*/ 986774 w 5065355"/>
              <a:gd name="connsiteY30" fmla="*/ 0 h 3899315"/>
              <a:gd name="connsiteX0" fmla="*/ 986774 w 5065355"/>
              <a:gd name="connsiteY0" fmla="*/ 0 h 3899315"/>
              <a:gd name="connsiteX1" fmla="*/ 1598492 w 5065355"/>
              <a:gd name="connsiteY1" fmla="*/ 571743 h 3899315"/>
              <a:gd name="connsiteX2" fmla="*/ 4623587 w 5065355"/>
              <a:gd name="connsiteY2" fmla="*/ 815032 h 3899315"/>
              <a:gd name="connsiteX3" fmla="*/ 5045794 w 5065355"/>
              <a:gd name="connsiteY3" fmla="*/ 2583837 h 3899315"/>
              <a:gd name="connsiteX4" fmla="*/ 5065097 w 5065355"/>
              <a:gd name="connsiteY4" fmla="*/ 3007422 h 3899315"/>
              <a:gd name="connsiteX5" fmla="*/ 5064540 w 5065355"/>
              <a:gd name="connsiteY5" fmla="*/ 3083457 h 3899315"/>
              <a:gd name="connsiteX6" fmla="*/ 5065355 w 5065355"/>
              <a:gd name="connsiteY6" fmla="*/ 3093208 h 3899315"/>
              <a:gd name="connsiteX7" fmla="*/ 5059336 w 5065355"/>
              <a:gd name="connsiteY7" fmla="*/ 3165214 h 3899315"/>
              <a:gd name="connsiteX8" fmla="*/ 5058896 w 5065355"/>
              <a:gd name="connsiteY8" fmla="*/ 3171406 h 3899315"/>
              <a:gd name="connsiteX9" fmla="*/ 5058773 w 5065355"/>
              <a:gd name="connsiteY9" fmla="*/ 3171941 h 3899315"/>
              <a:gd name="connsiteX10" fmla="*/ 5057188 w 5065355"/>
              <a:gd name="connsiteY10" fmla="*/ 3190910 h 3899315"/>
              <a:gd name="connsiteX11" fmla="*/ 5033762 w 5065355"/>
              <a:gd name="connsiteY11" fmla="*/ 3281910 h 3899315"/>
              <a:gd name="connsiteX12" fmla="*/ 5033487 w 5065355"/>
              <a:gd name="connsiteY12" fmla="*/ 3282522 h 3899315"/>
              <a:gd name="connsiteX13" fmla="*/ 5027369 w 5065355"/>
              <a:gd name="connsiteY13" fmla="*/ 3309275 h 3899315"/>
              <a:gd name="connsiteX14" fmla="*/ 4908386 w 5065355"/>
              <a:gd name="connsiteY14" fmla="*/ 3476562 h 3899315"/>
              <a:gd name="connsiteX15" fmla="*/ 4902444 w 5065355"/>
              <a:gd name="connsiteY15" fmla="*/ 3480940 h 3899315"/>
              <a:gd name="connsiteX16" fmla="*/ 4888108 w 5065355"/>
              <a:gd name="connsiteY16" fmla="*/ 3495204 h 3899315"/>
              <a:gd name="connsiteX17" fmla="*/ 4819819 w 5065355"/>
              <a:gd name="connsiteY17" fmla="*/ 3539901 h 3899315"/>
              <a:gd name="connsiteX18" fmla="*/ 4806748 w 5065355"/>
              <a:gd name="connsiteY18" fmla="*/ 3544794 h 3899315"/>
              <a:gd name="connsiteX19" fmla="*/ 4765129 w 5065355"/>
              <a:gd name="connsiteY19" fmla="*/ 3568040 h 3899315"/>
              <a:gd name="connsiteX20" fmla="*/ 4229604 w 5065355"/>
              <a:gd name="connsiteY20" fmla="*/ 3851522 h 3899315"/>
              <a:gd name="connsiteX21" fmla="*/ 904564 w 5065355"/>
              <a:gd name="connsiteY21" fmla="*/ 3793288 h 3899315"/>
              <a:gd name="connsiteX22" fmla="*/ 451805 w 5065355"/>
              <a:gd name="connsiteY22" fmla="*/ 3738960 h 3899315"/>
              <a:gd name="connsiteX23" fmla="*/ 417467 w 5065355"/>
              <a:gd name="connsiteY23" fmla="*/ 3743134 h 3899315"/>
              <a:gd name="connsiteX24" fmla="*/ 47039 w 5065355"/>
              <a:gd name="connsiteY24" fmla="*/ 3447046 h 3899315"/>
              <a:gd name="connsiteX25" fmla="*/ 38763 w 5065355"/>
              <a:gd name="connsiteY25" fmla="*/ 3414896 h 3899315"/>
              <a:gd name="connsiteX26" fmla="*/ 28376 w 5065355"/>
              <a:gd name="connsiteY26" fmla="*/ 3388641 h 3899315"/>
              <a:gd name="connsiteX27" fmla="*/ 14642 w 5065355"/>
              <a:gd name="connsiteY27" fmla="*/ 2681940 h 3899315"/>
              <a:gd name="connsiteX28" fmla="*/ 141525 w 5065355"/>
              <a:gd name="connsiteY28" fmla="*/ 1290513 h 3899315"/>
              <a:gd name="connsiteX29" fmla="*/ 968842 w 5065355"/>
              <a:gd name="connsiteY29" fmla="*/ 590018 h 3899315"/>
              <a:gd name="connsiteX30" fmla="*/ 986774 w 5065355"/>
              <a:gd name="connsiteY30" fmla="*/ 0 h 3899315"/>
              <a:gd name="connsiteX0" fmla="*/ 986774 w 5065355"/>
              <a:gd name="connsiteY0" fmla="*/ 0 h 3899315"/>
              <a:gd name="connsiteX1" fmla="*/ 1598492 w 5065355"/>
              <a:gd name="connsiteY1" fmla="*/ 571743 h 3899315"/>
              <a:gd name="connsiteX2" fmla="*/ 4623587 w 5065355"/>
              <a:gd name="connsiteY2" fmla="*/ 815032 h 3899315"/>
              <a:gd name="connsiteX3" fmla="*/ 5045794 w 5065355"/>
              <a:gd name="connsiteY3" fmla="*/ 2583837 h 3899315"/>
              <a:gd name="connsiteX4" fmla="*/ 5065097 w 5065355"/>
              <a:gd name="connsiteY4" fmla="*/ 3007422 h 3899315"/>
              <a:gd name="connsiteX5" fmla="*/ 5064540 w 5065355"/>
              <a:gd name="connsiteY5" fmla="*/ 3083457 h 3899315"/>
              <a:gd name="connsiteX6" fmla="*/ 5065355 w 5065355"/>
              <a:gd name="connsiteY6" fmla="*/ 3093208 h 3899315"/>
              <a:gd name="connsiteX7" fmla="*/ 5059336 w 5065355"/>
              <a:gd name="connsiteY7" fmla="*/ 3165214 h 3899315"/>
              <a:gd name="connsiteX8" fmla="*/ 5058896 w 5065355"/>
              <a:gd name="connsiteY8" fmla="*/ 3171406 h 3899315"/>
              <a:gd name="connsiteX9" fmla="*/ 5058773 w 5065355"/>
              <a:gd name="connsiteY9" fmla="*/ 3171941 h 3899315"/>
              <a:gd name="connsiteX10" fmla="*/ 5057188 w 5065355"/>
              <a:gd name="connsiteY10" fmla="*/ 3190910 h 3899315"/>
              <a:gd name="connsiteX11" fmla="*/ 5033762 w 5065355"/>
              <a:gd name="connsiteY11" fmla="*/ 3281910 h 3899315"/>
              <a:gd name="connsiteX12" fmla="*/ 5033487 w 5065355"/>
              <a:gd name="connsiteY12" fmla="*/ 3282522 h 3899315"/>
              <a:gd name="connsiteX13" fmla="*/ 5027369 w 5065355"/>
              <a:gd name="connsiteY13" fmla="*/ 3309275 h 3899315"/>
              <a:gd name="connsiteX14" fmla="*/ 4908386 w 5065355"/>
              <a:gd name="connsiteY14" fmla="*/ 3476562 h 3899315"/>
              <a:gd name="connsiteX15" fmla="*/ 4902444 w 5065355"/>
              <a:gd name="connsiteY15" fmla="*/ 3480940 h 3899315"/>
              <a:gd name="connsiteX16" fmla="*/ 4888108 w 5065355"/>
              <a:gd name="connsiteY16" fmla="*/ 3495204 h 3899315"/>
              <a:gd name="connsiteX17" fmla="*/ 4819819 w 5065355"/>
              <a:gd name="connsiteY17" fmla="*/ 3539901 h 3899315"/>
              <a:gd name="connsiteX18" fmla="*/ 4806748 w 5065355"/>
              <a:gd name="connsiteY18" fmla="*/ 3544794 h 3899315"/>
              <a:gd name="connsiteX19" fmla="*/ 4229604 w 5065355"/>
              <a:gd name="connsiteY19" fmla="*/ 3851522 h 3899315"/>
              <a:gd name="connsiteX20" fmla="*/ 904564 w 5065355"/>
              <a:gd name="connsiteY20" fmla="*/ 3793288 h 3899315"/>
              <a:gd name="connsiteX21" fmla="*/ 451805 w 5065355"/>
              <a:gd name="connsiteY21" fmla="*/ 3738960 h 3899315"/>
              <a:gd name="connsiteX22" fmla="*/ 417467 w 5065355"/>
              <a:gd name="connsiteY22" fmla="*/ 3743134 h 3899315"/>
              <a:gd name="connsiteX23" fmla="*/ 47039 w 5065355"/>
              <a:gd name="connsiteY23" fmla="*/ 3447046 h 3899315"/>
              <a:gd name="connsiteX24" fmla="*/ 38763 w 5065355"/>
              <a:gd name="connsiteY24" fmla="*/ 3414896 h 3899315"/>
              <a:gd name="connsiteX25" fmla="*/ 28376 w 5065355"/>
              <a:gd name="connsiteY25" fmla="*/ 3388641 h 3899315"/>
              <a:gd name="connsiteX26" fmla="*/ 14642 w 5065355"/>
              <a:gd name="connsiteY26" fmla="*/ 2681940 h 3899315"/>
              <a:gd name="connsiteX27" fmla="*/ 141525 w 5065355"/>
              <a:gd name="connsiteY27" fmla="*/ 1290513 h 3899315"/>
              <a:gd name="connsiteX28" fmla="*/ 968842 w 5065355"/>
              <a:gd name="connsiteY28" fmla="*/ 590018 h 3899315"/>
              <a:gd name="connsiteX29" fmla="*/ 986774 w 5065355"/>
              <a:gd name="connsiteY29" fmla="*/ 0 h 3899315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5033487 w 5065355"/>
              <a:gd name="connsiteY12" fmla="*/ 3282522 h 3885853"/>
              <a:gd name="connsiteX13" fmla="*/ 5027369 w 5065355"/>
              <a:gd name="connsiteY13" fmla="*/ 3309275 h 3885853"/>
              <a:gd name="connsiteX14" fmla="*/ 4908386 w 5065355"/>
              <a:gd name="connsiteY14" fmla="*/ 3476562 h 3885853"/>
              <a:gd name="connsiteX15" fmla="*/ 4902444 w 5065355"/>
              <a:gd name="connsiteY15" fmla="*/ 3480940 h 3885853"/>
              <a:gd name="connsiteX16" fmla="*/ 4888108 w 5065355"/>
              <a:gd name="connsiteY16" fmla="*/ 3495204 h 3885853"/>
              <a:gd name="connsiteX17" fmla="*/ 4819819 w 5065355"/>
              <a:gd name="connsiteY17" fmla="*/ 3539901 h 3885853"/>
              <a:gd name="connsiteX18" fmla="*/ 4735804 w 5065355"/>
              <a:gd name="connsiteY18" fmla="*/ 3804925 h 3885853"/>
              <a:gd name="connsiteX19" fmla="*/ 4229604 w 5065355"/>
              <a:gd name="connsiteY19" fmla="*/ 3851522 h 3885853"/>
              <a:gd name="connsiteX20" fmla="*/ 904564 w 5065355"/>
              <a:gd name="connsiteY20" fmla="*/ 3793288 h 3885853"/>
              <a:gd name="connsiteX21" fmla="*/ 451805 w 5065355"/>
              <a:gd name="connsiteY21" fmla="*/ 3738960 h 3885853"/>
              <a:gd name="connsiteX22" fmla="*/ 417467 w 5065355"/>
              <a:gd name="connsiteY22" fmla="*/ 3743134 h 3885853"/>
              <a:gd name="connsiteX23" fmla="*/ 47039 w 5065355"/>
              <a:gd name="connsiteY23" fmla="*/ 3447046 h 3885853"/>
              <a:gd name="connsiteX24" fmla="*/ 38763 w 5065355"/>
              <a:gd name="connsiteY24" fmla="*/ 3414896 h 3885853"/>
              <a:gd name="connsiteX25" fmla="*/ 28376 w 5065355"/>
              <a:gd name="connsiteY25" fmla="*/ 3388641 h 3885853"/>
              <a:gd name="connsiteX26" fmla="*/ 14642 w 5065355"/>
              <a:gd name="connsiteY26" fmla="*/ 2681940 h 3885853"/>
              <a:gd name="connsiteX27" fmla="*/ 141525 w 5065355"/>
              <a:gd name="connsiteY27" fmla="*/ 1290513 h 3885853"/>
              <a:gd name="connsiteX28" fmla="*/ 968842 w 5065355"/>
              <a:gd name="connsiteY28" fmla="*/ 590018 h 3885853"/>
              <a:gd name="connsiteX29" fmla="*/ 986774 w 5065355"/>
              <a:gd name="connsiteY29" fmla="*/ 0 h 3885853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5033487 w 5065355"/>
              <a:gd name="connsiteY12" fmla="*/ 3282522 h 3885853"/>
              <a:gd name="connsiteX13" fmla="*/ 5027369 w 5065355"/>
              <a:gd name="connsiteY13" fmla="*/ 3309275 h 3885853"/>
              <a:gd name="connsiteX14" fmla="*/ 4908386 w 5065355"/>
              <a:gd name="connsiteY14" fmla="*/ 3476562 h 3885853"/>
              <a:gd name="connsiteX15" fmla="*/ 4902444 w 5065355"/>
              <a:gd name="connsiteY15" fmla="*/ 3480940 h 3885853"/>
              <a:gd name="connsiteX16" fmla="*/ 4819819 w 5065355"/>
              <a:gd name="connsiteY16" fmla="*/ 3539901 h 3885853"/>
              <a:gd name="connsiteX17" fmla="*/ 4735804 w 5065355"/>
              <a:gd name="connsiteY17" fmla="*/ 3804925 h 3885853"/>
              <a:gd name="connsiteX18" fmla="*/ 4229604 w 5065355"/>
              <a:gd name="connsiteY18" fmla="*/ 3851522 h 3885853"/>
              <a:gd name="connsiteX19" fmla="*/ 904564 w 5065355"/>
              <a:gd name="connsiteY19" fmla="*/ 3793288 h 3885853"/>
              <a:gd name="connsiteX20" fmla="*/ 451805 w 5065355"/>
              <a:gd name="connsiteY20" fmla="*/ 3738960 h 3885853"/>
              <a:gd name="connsiteX21" fmla="*/ 417467 w 5065355"/>
              <a:gd name="connsiteY21" fmla="*/ 3743134 h 3885853"/>
              <a:gd name="connsiteX22" fmla="*/ 47039 w 5065355"/>
              <a:gd name="connsiteY22" fmla="*/ 3447046 h 3885853"/>
              <a:gd name="connsiteX23" fmla="*/ 38763 w 5065355"/>
              <a:gd name="connsiteY23" fmla="*/ 3414896 h 3885853"/>
              <a:gd name="connsiteX24" fmla="*/ 28376 w 5065355"/>
              <a:gd name="connsiteY24" fmla="*/ 3388641 h 3885853"/>
              <a:gd name="connsiteX25" fmla="*/ 14642 w 5065355"/>
              <a:gd name="connsiteY25" fmla="*/ 2681940 h 3885853"/>
              <a:gd name="connsiteX26" fmla="*/ 141525 w 5065355"/>
              <a:gd name="connsiteY26" fmla="*/ 1290513 h 3885853"/>
              <a:gd name="connsiteX27" fmla="*/ 968842 w 5065355"/>
              <a:gd name="connsiteY27" fmla="*/ 590018 h 3885853"/>
              <a:gd name="connsiteX28" fmla="*/ 986774 w 5065355"/>
              <a:gd name="connsiteY28" fmla="*/ 0 h 3885853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5033487 w 5065355"/>
              <a:gd name="connsiteY12" fmla="*/ 3282522 h 3885853"/>
              <a:gd name="connsiteX13" fmla="*/ 4908386 w 5065355"/>
              <a:gd name="connsiteY13" fmla="*/ 3476562 h 3885853"/>
              <a:gd name="connsiteX14" fmla="*/ 4902444 w 5065355"/>
              <a:gd name="connsiteY14" fmla="*/ 3480940 h 3885853"/>
              <a:gd name="connsiteX15" fmla="*/ 4819819 w 5065355"/>
              <a:gd name="connsiteY15" fmla="*/ 3539901 h 3885853"/>
              <a:gd name="connsiteX16" fmla="*/ 4735804 w 5065355"/>
              <a:gd name="connsiteY16" fmla="*/ 3804925 h 3885853"/>
              <a:gd name="connsiteX17" fmla="*/ 4229604 w 5065355"/>
              <a:gd name="connsiteY17" fmla="*/ 3851522 h 3885853"/>
              <a:gd name="connsiteX18" fmla="*/ 904564 w 5065355"/>
              <a:gd name="connsiteY18" fmla="*/ 3793288 h 3885853"/>
              <a:gd name="connsiteX19" fmla="*/ 451805 w 5065355"/>
              <a:gd name="connsiteY19" fmla="*/ 3738960 h 3885853"/>
              <a:gd name="connsiteX20" fmla="*/ 417467 w 5065355"/>
              <a:gd name="connsiteY20" fmla="*/ 3743134 h 3885853"/>
              <a:gd name="connsiteX21" fmla="*/ 47039 w 5065355"/>
              <a:gd name="connsiteY21" fmla="*/ 3447046 h 3885853"/>
              <a:gd name="connsiteX22" fmla="*/ 38763 w 5065355"/>
              <a:gd name="connsiteY22" fmla="*/ 3414896 h 3885853"/>
              <a:gd name="connsiteX23" fmla="*/ 28376 w 5065355"/>
              <a:gd name="connsiteY23" fmla="*/ 3388641 h 3885853"/>
              <a:gd name="connsiteX24" fmla="*/ 14642 w 5065355"/>
              <a:gd name="connsiteY24" fmla="*/ 2681940 h 3885853"/>
              <a:gd name="connsiteX25" fmla="*/ 141525 w 5065355"/>
              <a:gd name="connsiteY25" fmla="*/ 1290513 h 3885853"/>
              <a:gd name="connsiteX26" fmla="*/ 968842 w 5065355"/>
              <a:gd name="connsiteY26" fmla="*/ 590018 h 3885853"/>
              <a:gd name="connsiteX27" fmla="*/ 986774 w 5065355"/>
              <a:gd name="connsiteY27" fmla="*/ 0 h 3885853"/>
              <a:gd name="connsiteX0" fmla="*/ 986774 w 5065355"/>
              <a:gd name="connsiteY0" fmla="*/ 0 h 3885853"/>
              <a:gd name="connsiteX1" fmla="*/ 1598492 w 5065355"/>
              <a:gd name="connsiteY1" fmla="*/ 571743 h 3885853"/>
              <a:gd name="connsiteX2" fmla="*/ 4623587 w 5065355"/>
              <a:gd name="connsiteY2" fmla="*/ 815032 h 3885853"/>
              <a:gd name="connsiteX3" fmla="*/ 5045794 w 5065355"/>
              <a:gd name="connsiteY3" fmla="*/ 2583837 h 3885853"/>
              <a:gd name="connsiteX4" fmla="*/ 5065097 w 5065355"/>
              <a:gd name="connsiteY4" fmla="*/ 3007422 h 3885853"/>
              <a:gd name="connsiteX5" fmla="*/ 5064540 w 5065355"/>
              <a:gd name="connsiteY5" fmla="*/ 3083457 h 3885853"/>
              <a:gd name="connsiteX6" fmla="*/ 5065355 w 5065355"/>
              <a:gd name="connsiteY6" fmla="*/ 3093208 h 3885853"/>
              <a:gd name="connsiteX7" fmla="*/ 5059336 w 5065355"/>
              <a:gd name="connsiteY7" fmla="*/ 3165214 h 3885853"/>
              <a:gd name="connsiteX8" fmla="*/ 5058896 w 5065355"/>
              <a:gd name="connsiteY8" fmla="*/ 3171406 h 3885853"/>
              <a:gd name="connsiteX9" fmla="*/ 5058773 w 5065355"/>
              <a:gd name="connsiteY9" fmla="*/ 3171941 h 3885853"/>
              <a:gd name="connsiteX10" fmla="*/ 5057188 w 5065355"/>
              <a:gd name="connsiteY10" fmla="*/ 3190910 h 3885853"/>
              <a:gd name="connsiteX11" fmla="*/ 5033762 w 5065355"/>
              <a:gd name="connsiteY11" fmla="*/ 3281910 h 3885853"/>
              <a:gd name="connsiteX12" fmla="*/ 4908386 w 5065355"/>
              <a:gd name="connsiteY12" fmla="*/ 3476562 h 3885853"/>
              <a:gd name="connsiteX13" fmla="*/ 4902444 w 5065355"/>
              <a:gd name="connsiteY13" fmla="*/ 3480940 h 3885853"/>
              <a:gd name="connsiteX14" fmla="*/ 4819819 w 5065355"/>
              <a:gd name="connsiteY14" fmla="*/ 3539901 h 3885853"/>
              <a:gd name="connsiteX15" fmla="*/ 4735804 w 5065355"/>
              <a:gd name="connsiteY15" fmla="*/ 3804925 h 3885853"/>
              <a:gd name="connsiteX16" fmla="*/ 4229604 w 5065355"/>
              <a:gd name="connsiteY16" fmla="*/ 3851522 h 3885853"/>
              <a:gd name="connsiteX17" fmla="*/ 904564 w 5065355"/>
              <a:gd name="connsiteY17" fmla="*/ 3793288 h 3885853"/>
              <a:gd name="connsiteX18" fmla="*/ 451805 w 5065355"/>
              <a:gd name="connsiteY18" fmla="*/ 3738960 h 3885853"/>
              <a:gd name="connsiteX19" fmla="*/ 417467 w 5065355"/>
              <a:gd name="connsiteY19" fmla="*/ 3743134 h 3885853"/>
              <a:gd name="connsiteX20" fmla="*/ 47039 w 5065355"/>
              <a:gd name="connsiteY20" fmla="*/ 3447046 h 3885853"/>
              <a:gd name="connsiteX21" fmla="*/ 38763 w 5065355"/>
              <a:gd name="connsiteY21" fmla="*/ 3414896 h 3885853"/>
              <a:gd name="connsiteX22" fmla="*/ 28376 w 5065355"/>
              <a:gd name="connsiteY22" fmla="*/ 3388641 h 3885853"/>
              <a:gd name="connsiteX23" fmla="*/ 14642 w 5065355"/>
              <a:gd name="connsiteY23" fmla="*/ 2681940 h 3885853"/>
              <a:gd name="connsiteX24" fmla="*/ 141525 w 5065355"/>
              <a:gd name="connsiteY24" fmla="*/ 1290513 h 3885853"/>
              <a:gd name="connsiteX25" fmla="*/ 968842 w 5065355"/>
              <a:gd name="connsiteY25" fmla="*/ 590018 h 3885853"/>
              <a:gd name="connsiteX26" fmla="*/ 986774 w 5065355"/>
              <a:gd name="connsiteY26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58773 w 5065097"/>
              <a:gd name="connsiteY8" fmla="*/ 3171941 h 3885853"/>
              <a:gd name="connsiteX9" fmla="*/ 5057188 w 5065097"/>
              <a:gd name="connsiteY9" fmla="*/ 3190910 h 3885853"/>
              <a:gd name="connsiteX10" fmla="*/ 5033762 w 5065097"/>
              <a:gd name="connsiteY10" fmla="*/ 3281910 h 3885853"/>
              <a:gd name="connsiteX11" fmla="*/ 4908386 w 5065097"/>
              <a:gd name="connsiteY11" fmla="*/ 3476562 h 3885853"/>
              <a:gd name="connsiteX12" fmla="*/ 4902444 w 5065097"/>
              <a:gd name="connsiteY12" fmla="*/ 3480940 h 3885853"/>
              <a:gd name="connsiteX13" fmla="*/ 4819819 w 5065097"/>
              <a:gd name="connsiteY13" fmla="*/ 3539901 h 3885853"/>
              <a:gd name="connsiteX14" fmla="*/ 4735804 w 5065097"/>
              <a:gd name="connsiteY14" fmla="*/ 3804925 h 3885853"/>
              <a:gd name="connsiteX15" fmla="*/ 4229604 w 5065097"/>
              <a:gd name="connsiteY15" fmla="*/ 3851522 h 3885853"/>
              <a:gd name="connsiteX16" fmla="*/ 904564 w 5065097"/>
              <a:gd name="connsiteY16" fmla="*/ 3793288 h 3885853"/>
              <a:gd name="connsiteX17" fmla="*/ 451805 w 5065097"/>
              <a:gd name="connsiteY17" fmla="*/ 3738960 h 3885853"/>
              <a:gd name="connsiteX18" fmla="*/ 417467 w 5065097"/>
              <a:gd name="connsiteY18" fmla="*/ 3743134 h 3885853"/>
              <a:gd name="connsiteX19" fmla="*/ 47039 w 5065097"/>
              <a:gd name="connsiteY19" fmla="*/ 3447046 h 3885853"/>
              <a:gd name="connsiteX20" fmla="*/ 38763 w 5065097"/>
              <a:gd name="connsiteY20" fmla="*/ 3414896 h 3885853"/>
              <a:gd name="connsiteX21" fmla="*/ 28376 w 5065097"/>
              <a:gd name="connsiteY21" fmla="*/ 3388641 h 3885853"/>
              <a:gd name="connsiteX22" fmla="*/ 14642 w 5065097"/>
              <a:gd name="connsiteY22" fmla="*/ 2681940 h 3885853"/>
              <a:gd name="connsiteX23" fmla="*/ 141525 w 5065097"/>
              <a:gd name="connsiteY23" fmla="*/ 1290513 h 3885853"/>
              <a:gd name="connsiteX24" fmla="*/ 968842 w 5065097"/>
              <a:gd name="connsiteY24" fmla="*/ 590018 h 3885853"/>
              <a:gd name="connsiteX25" fmla="*/ 986774 w 5065097"/>
              <a:gd name="connsiteY25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58773 w 5065097"/>
              <a:gd name="connsiteY8" fmla="*/ 3171941 h 3885853"/>
              <a:gd name="connsiteX9" fmla="*/ 5033762 w 5065097"/>
              <a:gd name="connsiteY9" fmla="*/ 3281910 h 3885853"/>
              <a:gd name="connsiteX10" fmla="*/ 4908386 w 5065097"/>
              <a:gd name="connsiteY10" fmla="*/ 3476562 h 3885853"/>
              <a:gd name="connsiteX11" fmla="*/ 4902444 w 5065097"/>
              <a:gd name="connsiteY11" fmla="*/ 3480940 h 3885853"/>
              <a:gd name="connsiteX12" fmla="*/ 4819819 w 5065097"/>
              <a:gd name="connsiteY12" fmla="*/ 3539901 h 3885853"/>
              <a:gd name="connsiteX13" fmla="*/ 4735804 w 5065097"/>
              <a:gd name="connsiteY13" fmla="*/ 3804925 h 3885853"/>
              <a:gd name="connsiteX14" fmla="*/ 4229604 w 5065097"/>
              <a:gd name="connsiteY14" fmla="*/ 3851522 h 3885853"/>
              <a:gd name="connsiteX15" fmla="*/ 904564 w 5065097"/>
              <a:gd name="connsiteY15" fmla="*/ 3793288 h 3885853"/>
              <a:gd name="connsiteX16" fmla="*/ 451805 w 5065097"/>
              <a:gd name="connsiteY16" fmla="*/ 3738960 h 3885853"/>
              <a:gd name="connsiteX17" fmla="*/ 417467 w 5065097"/>
              <a:gd name="connsiteY17" fmla="*/ 3743134 h 3885853"/>
              <a:gd name="connsiteX18" fmla="*/ 47039 w 5065097"/>
              <a:gd name="connsiteY18" fmla="*/ 3447046 h 3885853"/>
              <a:gd name="connsiteX19" fmla="*/ 38763 w 5065097"/>
              <a:gd name="connsiteY19" fmla="*/ 3414896 h 3885853"/>
              <a:gd name="connsiteX20" fmla="*/ 28376 w 5065097"/>
              <a:gd name="connsiteY20" fmla="*/ 3388641 h 3885853"/>
              <a:gd name="connsiteX21" fmla="*/ 14642 w 5065097"/>
              <a:gd name="connsiteY21" fmla="*/ 2681940 h 3885853"/>
              <a:gd name="connsiteX22" fmla="*/ 141525 w 5065097"/>
              <a:gd name="connsiteY22" fmla="*/ 1290513 h 3885853"/>
              <a:gd name="connsiteX23" fmla="*/ 968842 w 5065097"/>
              <a:gd name="connsiteY23" fmla="*/ 590018 h 3885853"/>
              <a:gd name="connsiteX24" fmla="*/ 986774 w 5065097"/>
              <a:gd name="connsiteY24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33762 w 5065097"/>
              <a:gd name="connsiteY8" fmla="*/ 3281910 h 3885853"/>
              <a:gd name="connsiteX9" fmla="*/ 4908386 w 5065097"/>
              <a:gd name="connsiteY9" fmla="*/ 3476562 h 3885853"/>
              <a:gd name="connsiteX10" fmla="*/ 4902444 w 5065097"/>
              <a:gd name="connsiteY10" fmla="*/ 3480940 h 3885853"/>
              <a:gd name="connsiteX11" fmla="*/ 4819819 w 5065097"/>
              <a:gd name="connsiteY11" fmla="*/ 3539901 h 3885853"/>
              <a:gd name="connsiteX12" fmla="*/ 4735804 w 5065097"/>
              <a:gd name="connsiteY12" fmla="*/ 3804925 h 3885853"/>
              <a:gd name="connsiteX13" fmla="*/ 4229604 w 5065097"/>
              <a:gd name="connsiteY13" fmla="*/ 3851522 h 3885853"/>
              <a:gd name="connsiteX14" fmla="*/ 904564 w 5065097"/>
              <a:gd name="connsiteY14" fmla="*/ 3793288 h 3885853"/>
              <a:gd name="connsiteX15" fmla="*/ 451805 w 5065097"/>
              <a:gd name="connsiteY15" fmla="*/ 3738960 h 3885853"/>
              <a:gd name="connsiteX16" fmla="*/ 417467 w 5065097"/>
              <a:gd name="connsiteY16" fmla="*/ 3743134 h 3885853"/>
              <a:gd name="connsiteX17" fmla="*/ 47039 w 5065097"/>
              <a:gd name="connsiteY17" fmla="*/ 3447046 h 3885853"/>
              <a:gd name="connsiteX18" fmla="*/ 38763 w 5065097"/>
              <a:gd name="connsiteY18" fmla="*/ 3414896 h 3885853"/>
              <a:gd name="connsiteX19" fmla="*/ 28376 w 5065097"/>
              <a:gd name="connsiteY19" fmla="*/ 3388641 h 3885853"/>
              <a:gd name="connsiteX20" fmla="*/ 14642 w 5065097"/>
              <a:gd name="connsiteY20" fmla="*/ 2681940 h 3885853"/>
              <a:gd name="connsiteX21" fmla="*/ 141525 w 5065097"/>
              <a:gd name="connsiteY21" fmla="*/ 1290513 h 3885853"/>
              <a:gd name="connsiteX22" fmla="*/ 968842 w 5065097"/>
              <a:gd name="connsiteY22" fmla="*/ 590018 h 3885853"/>
              <a:gd name="connsiteX23" fmla="*/ 986774 w 5065097"/>
              <a:gd name="connsiteY23" fmla="*/ 0 h 3885853"/>
              <a:gd name="connsiteX0" fmla="*/ 986774 w 5065097"/>
              <a:gd name="connsiteY0" fmla="*/ 0 h 3885853"/>
              <a:gd name="connsiteX1" fmla="*/ 1598492 w 5065097"/>
              <a:gd name="connsiteY1" fmla="*/ 571743 h 3885853"/>
              <a:gd name="connsiteX2" fmla="*/ 4623587 w 5065097"/>
              <a:gd name="connsiteY2" fmla="*/ 815032 h 3885853"/>
              <a:gd name="connsiteX3" fmla="*/ 5045794 w 5065097"/>
              <a:gd name="connsiteY3" fmla="*/ 2583837 h 3885853"/>
              <a:gd name="connsiteX4" fmla="*/ 5065097 w 5065097"/>
              <a:gd name="connsiteY4" fmla="*/ 3007422 h 3885853"/>
              <a:gd name="connsiteX5" fmla="*/ 5064540 w 5065097"/>
              <a:gd name="connsiteY5" fmla="*/ 3083457 h 3885853"/>
              <a:gd name="connsiteX6" fmla="*/ 5059336 w 5065097"/>
              <a:gd name="connsiteY6" fmla="*/ 3165214 h 3885853"/>
              <a:gd name="connsiteX7" fmla="*/ 5058896 w 5065097"/>
              <a:gd name="connsiteY7" fmla="*/ 3171406 h 3885853"/>
              <a:gd name="connsiteX8" fmla="*/ 5033762 w 5065097"/>
              <a:gd name="connsiteY8" fmla="*/ 3281910 h 3885853"/>
              <a:gd name="connsiteX9" fmla="*/ 4908386 w 5065097"/>
              <a:gd name="connsiteY9" fmla="*/ 3476562 h 3885853"/>
              <a:gd name="connsiteX10" fmla="*/ 4819819 w 5065097"/>
              <a:gd name="connsiteY10" fmla="*/ 3539901 h 3885853"/>
              <a:gd name="connsiteX11" fmla="*/ 4735804 w 5065097"/>
              <a:gd name="connsiteY11" fmla="*/ 3804925 h 3885853"/>
              <a:gd name="connsiteX12" fmla="*/ 4229604 w 5065097"/>
              <a:gd name="connsiteY12" fmla="*/ 3851522 h 3885853"/>
              <a:gd name="connsiteX13" fmla="*/ 904564 w 5065097"/>
              <a:gd name="connsiteY13" fmla="*/ 3793288 h 3885853"/>
              <a:gd name="connsiteX14" fmla="*/ 451805 w 5065097"/>
              <a:gd name="connsiteY14" fmla="*/ 3738960 h 3885853"/>
              <a:gd name="connsiteX15" fmla="*/ 417467 w 5065097"/>
              <a:gd name="connsiteY15" fmla="*/ 3743134 h 3885853"/>
              <a:gd name="connsiteX16" fmla="*/ 47039 w 5065097"/>
              <a:gd name="connsiteY16" fmla="*/ 3447046 h 3885853"/>
              <a:gd name="connsiteX17" fmla="*/ 38763 w 5065097"/>
              <a:gd name="connsiteY17" fmla="*/ 3414896 h 3885853"/>
              <a:gd name="connsiteX18" fmla="*/ 28376 w 5065097"/>
              <a:gd name="connsiteY18" fmla="*/ 3388641 h 3885853"/>
              <a:gd name="connsiteX19" fmla="*/ 14642 w 5065097"/>
              <a:gd name="connsiteY19" fmla="*/ 2681940 h 3885853"/>
              <a:gd name="connsiteX20" fmla="*/ 141525 w 5065097"/>
              <a:gd name="connsiteY20" fmla="*/ 1290513 h 3885853"/>
              <a:gd name="connsiteX21" fmla="*/ 968842 w 5065097"/>
              <a:gd name="connsiteY21" fmla="*/ 590018 h 3885853"/>
              <a:gd name="connsiteX22" fmla="*/ 986774 w 5065097"/>
              <a:gd name="connsiteY22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08386 w 5065543"/>
              <a:gd name="connsiteY8" fmla="*/ 3476562 h 3885853"/>
              <a:gd name="connsiteX9" fmla="*/ 4819819 w 5065543"/>
              <a:gd name="connsiteY9" fmla="*/ 3539901 h 3885853"/>
              <a:gd name="connsiteX10" fmla="*/ 4735804 w 5065543"/>
              <a:gd name="connsiteY10" fmla="*/ 3804925 h 3885853"/>
              <a:gd name="connsiteX11" fmla="*/ 4229604 w 5065543"/>
              <a:gd name="connsiteY11" fmla="*/ 3851522 h 3885853"/>
              <a:gd name="connsiteX12" fmla="*/ 904564 w 5065543"/>
              <a:gd name="connsiteY12" fmla="*/ 3793288 h 3885853"/>
              <a:gd name="connsiteX13" fmla="*/ 451805 w 5065543"/>
              <a:gd name="connsiteY13" fmla="*/ 3738960 h 3885853"/>
              <a:gd name="connsiteX14" fmla="*/ 417467 w 5065543"/>
              <a:gd name="connsiteY14" fmla="*/ 3743134 h 3885853"/>
              <a:gd name="connsiteX15" fmla="*/ 47039 w 5065543"/>
              <a:gd name="connsiteY15" fmla="*/ 3447046 h 3885853"/>
              <a:gd name="connsiteX16" fmla="*/ 38763 w 5065543"/>
              <a:gd name="connsiteY16" fmla="*/ 3414896 h 3885853"/>
              <a:gd name="connsiteX17" fmla="*/ 28376 w 5065543"/>
              <a:gd name="connsiteY17" fmla="*/ 3388641 h 3885853"/>
              <a:gd name="connsiteX18" fmla="*/ 14642 w 5065543"/>
              <a:gd name="connsiteY18" fmla="*/ 2681940 h 3885853"/>
              <a:gd name="connsiteX19" fmla="*/ 141525 w 5065543"/>
              <a:gd name="connsiteY19" fmla="*/ 1290513 h 3885853"/>
              <a:gd name="connsiteX20" fmla="*/ 968842 w 5065543"/>
              <a:gd name="connsiteY20" fmla="*/ 590018 h 3885853"/>
              <a:gd name="connsiteX21" fmla="*/ 986774 w 5065543"/>
              <a:gd name="connsiteY21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08386 w 5065543"/>
              <a:gd name="connsiteY8" fmla="*/ 3476562 h 3885853"/>
              <a:gd name="connsiteX9" fmla="*/ 4993239 w 5065543"/>
              <a:gd name="connsiteY9" fmla="*/ 3784266 h 3885853"/>
              <a:gd name="connsiteX10" fmla="*/ 4735804 w 5065543"/>
              <a:gd name="connsiteY10" fmla="*/ 3804925 h 3885853"/>
              <a:gd name="connsiteX11" fmla="*/ 4229604 w 5065543"/>
              <a:gd name="connsiteY11" fmla="*/ 3851522 h 3885853"/>
              <a:gd name="connsiteX12" fmla="*/ 904564 w 5065543"/>
              <a:gd name="connsiteY12" fmla="*/ 3793288 h 3885853"/>
              <a:gd name="connsiteX13" fmla="*/ 451805 w 5065543"/>
              <a:gd name="connsiteY13" fmla="*/ 3738960 h 3885853"/>
              <a:gd name="connsiteX14" fmla="*/ 417467 w 5065543"/>
              <a:gd name="connsiteY14" fmla="*/ 3743134 h 3885853"/>
              <a:gd name="connsiteX15" fmla="*/ 47039 w 5065543"/>
              <a:gd name="connsiteY15" fmla="*/ 3447046 h 3885853"/>
              <a:gd name="connsiteX16" fmla="*/ 38763 w 5065543"/>
              <a:gd name="connsiteY16" fmla="*/ 3414896 h 3885853"/>
              <a:gd name="connsiteX17" fmla="*/ 28376 w 5065543"/>
              <a:gd name="connsiteY17" fmla="*/ 3388641 h 3885853"/>
              <a:gd name="connsiteX18" fmla="*/ 14642 w 5065543"/>
              <a:gd name="connsiteY18" fmla="*/ 2681940 h 3885853"/>
              <a:gd name="connsiteX19" fmla="*/ 141525 w 5065543"/>
              <a:gd name="connsiteY19" fmla="*/ 1290513 h 3885853"/>
              <a:gd name="connsiteX20" fmla="*/ 968842 w 5065543"/>
              <a:gd name="connsiteY20" fmla="*/ 590018 h 3885853"/>
              <a:gd name="connsiteX21" fmla="*/ 986774 w 5065543"/>
              <a:gd name="connsiteY21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735804 w 5065543"/>
              <a:gd name="connsiteY9" fmla="*/ 3804925 h 3885853"/>
              <a:gd name="connsiteX10" fmla="*/ 4229604 w 5065543"/>
              <a:gd name="connsiteY10" fmla="*/ 3851522 h 3885853"/>
              <a:gd name="connsiteX11" fmla="*/ 904564 w 5065543"/>
              <a:gd name="connsiteY11" fmla="*/ 3793288 h 3885853"/>
              <a:gd name="connsiteX12" fmla="*/ 451805 w 5065543"/>
              <a:gd name="connsiteY12" fmla="*/ 3738960 h 3885853"/>
              <a:gd name="connsiteX13" fmla="*/ 417467 w 5065543"/>
              <a:gd name="connsiteY13" fmla="*/ 3743134 h 3885853"/>
              <a:gd name="connsiteX14" fmla="*/ 47039 w 5065543"/>
              <a:gd name="connsiteY14" fmla="*/ 3447046 h 3885853"/>
              <a:gd name="connsiteX15" fmla="*/ 38763 w 5065543"/>
              <a:gd name="connsiteY15" fmla="*/ 3414896 h 3885853"/>
              <a:gd name="connsiteX16" fmla="*/ 28376 w 5065543"/>
              <a:gd name="connsiteY16" fmla="*/ 3388641 h 3885853"/>
              <a:gd name="connsiteX17" fmla="*/ 14642 w 5065543"/>
              <a:gd name="connsiteY17" fmla="*/ 2681940 h 3885853"/>
              <a:gd name="connsiteX18" fmla="*/ 141525 w 5065543"/>
              <a:gd name="connsiteY18" fmla="*/ 1290513 h 3885853"/>
              <a:gd name="connsiteX19" fmla="*/ 968842 w 5065543"/>
              <a:gd name="connsiteY19" fmla="*/ 590018 h 3885853"/>
              <a:gd name="connsiteX20" fmla="*/ 986774 w 5065543"/>
              <a:gd name="connsiteY20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229604 w 5065543"/>
              <a:gd name="connsiteY9" fmla="*/ 3851522 h 3885853"/>
              <a:gd name="connsiteX10" fmla="*/ 904564 w 5065543"/>
              <a:gd name="connsiteY10" fmla="*/ 3793288 h 3885853"/>
              <a:gd name="connsiteX11" fmla="*/ 451805 w 5065543"/>
              <a:gd name="connsiteY11" fmla="*/ 3738960 h 3885853"/>
              <a:gd name="connsiteX12" fmla="*/ 417467 w 5065543"/>
              <a:gd name="connsiteY12" fmla="*/ 3743134 h 3885853"/>
              <a:gd name="connsiteX13" fmla="*/ 47039 w 5065543"/>
              <a:gd name="connsiteY13" fmla="*/ 3447046 h 3885853"/>
              <a:gd name="connsiteX14" fmla="*/ 38763 w 5065543"/>
              <a:gd name="connsiteY14" fmla="*/ 3414896 h 3885853"/>
              <a:gd name="connsiteX15" fmla="*/ 28376 w 5065543"/>
              <a:gd name="connsiteY15" fmla="*/ 3388641 h 3885853"/>
              <a:gd name="connsiteX16" fmla="*/ 14642 w 5065543"/>
              <a:gd name="connsiteY16" fmla="*/ 2681940 h 3885853"/>
              <a:gd name="connsiteX17" fmla="*/ 141525 w 5065543"/>
              <a:gd name="connsiteY17" fmla="*/ 1290513 h 3885853"/>
              <a:gd name="connsiteX18" fmla="*/ 968842 w 5065543"/>
              <a:gd name="connsiteY18" fmla="*/ 590018 h 3885853"/>
              <a:gd name="connsiteX19" fmla="*/ 986774 w 5065543"/>
              <a:gd name="connsiteY19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229604 w 5065543"/>
              <a:gd name="connsiteY9" fmla="*/ 3851522 h 3885853"/>
              <a:gd name="connsiteX10" fmla="*/ 904564 w 5065543"/>
              <a:gd name="connsiteY10" fmla="*/ 3793288 h 3885853"/>
              <a:gd name="connsiteX11" fmla="*/ 451805 w 5065543"/>
              <a:gd name="connsiteY11" fmla="*/ 3738960 h 3885853"/>
              <a:gd name="connsiteX12" fmla="*/ 417467 w 5065543"/>
              <a:gd name="connsiteY12" fmla="*/ 3743134 h 3885853"/>
              <a:gd name="connsiteX13" fmla="*/ 47039 w 5065543"/>
              <a:gd name="connsiteY13" fmla="*/ 3447046 h 3885853"/>
              <a:gd name="connsiteX14" fmla="*/ 38763 w 5065543"/>
              <a:gd name="connsiteY14" fmla="*/ 3414896 h 3885853"/>
              <a:gd name="connsiteX15" fmla="*/ 28376 w 5065543"/>
              <a:gd name="connsiteY15" fmla="*/ 3388641 h 3885853"/>
              <a:gd name="connsiteX16" fmla="*/ 14642 w 5065543"/>
              <a:gd name="connsiteY16" fmla="*/ 2681940 h 3885853"/>
              <a:gd name="connsiteX17" fmla="*/ 141525 w 5065543"/>
              <a:gd name="connsiteY17" fmla="*/ 1290513 h 3885853"/>
              <a:gd name="connsiteX18" fmla="*/ 968842 w 5065543"/>
              <a:gd name="connsiteY18" fmla="*/ 590018 h 3885853"/>
              <a:gd name="connsiteX19" fmla="*/ 986774 w 5065543"/>
              <a:gd name="connsiteY19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5033762 w 5065543"/>
              <a:gd name="connsiteY7" fmla="*/ 3281910 h 3885853"/>
              <a:gd name="connsiteX8" fmla="*/ 4993239 w 5065543"/>
              <a:gd name="connsiteY8" fmla="*/ 3784266 h 3885853"/>
              <a:gd name="connsiteX9" fmla="*/ 4229604 w 5065543"/>
              <a:gd name="connsiteY9" fmla="*/ 3851522 h 3885853"/>
              <a:gd name="connsiteX10" fmla="*/ 904564 w 5065543"/>
              <a:gd name="connsiteY10" fmla="*/ 3793288 h 3885853"/>
              <a:gd name="connsiteX11" fmla="*/ 451805 w 5065543"/>
              <a:gd name="connsiteY11" fmla="*/ 3738960 h 3885853"/>
              <a:gd name="connsiteX12" fmla="*/ 417467 w 5065543"/>
              <a:gd name="connsiteY12" fmla="*/ 3743134 h 3885853"/>
              <a:gd name="connsiteX13" fmla="*/ 47039 w 5065543"/>
              <a:gd name="connsiteY13" fmla="*/ 3447046 h 3885853"/>
              <a:gd name="connsiteX14" fmla="*/ 38763 w 5065543"/>
              <a:gd name="connsiteY14" fmla="*/ 3414896 h 3885853"/>
              <a:gd name="connsiteX15" fmla="*/ 28376 w 5065543"/>
              <a:gd name="connsiteY15" fmla="*/ 3388641 h 3885853"/>
              <a:gd name="connsiteX16" fmla="*/ 14642 w 5065543"/>
              <a:gd name="connsiteY16" fmla="*/ 2681940 h 3885853"/>
              <a:gd name="connsiteX17" fmla="*/ 141525 w 5065543"/>
              <a:gd name="connsiteY17" fmla="*/ 1290513 h 3885853"/>
              <a:gd name="connsiteX18" fmla="*/ 968842 w 5065543"/>
              <a:gd name="connsiteY18" fmla="*/ 590018 h 3885853"/>
              <a:gd name="connsiteX19" fmla="*/ 986774 w 5065543"/>
              <a:gd name="connsiteY19" fmla="*/ 0 h 3885853"/>
              <a:gd name="connsiteX0" fmla="*/ 986774 w 5065543"/>
              <a:gd name="connsiteY0" fmla="*/ 0 h 3885853"/>
              <a:gd name="connsiteX1" fmla="*/ 1598492 w 5065543"/>
              <a:gd name="connsiteY1" fmla="*/ 571743 h 3885853"/>
              <a:gd name="connsiteX2" fmla="*/ 4623587 w 5065543"/>
              <a:gd name="connsiteY2" fmla="*/ 815032 h 3885853"/>
              <a:gd name="connsiteX3" fmla="*/ 5045794 w 5065543"/>
              <a:gd name="connsiteY3" fmla="*/ 2583837 h 3885853"/>
              <a:gd name="connsiteX4" fmla="*/ 5065097 w 5065543"/>
              <a:gd name="connsiteY4" fmla="*/ 3007422 h 3885853"/>
              <a:gd name="connsiteX5" fmla="*/ 5059336 w 5065543"/>
              <a:gd name="connsiteY5" fmla="*/ 3165214 h 3885853"/>
              <a:gd name="connsiteX6" fmla="*/ 5058896 w 5065543"/>
              <a:gd name="connsiteY6" fmla="*/ 3171406 h 3885853"/>
              <a:gd name="connsiteX7" fmla="*/ 4993239 w 5065543"/>
              <a:gd name="connsiteY7" fmla="*/ 3784266 h 3885853"/>
              <a:gd name="connsiteX8" fmla="*/ 4229604 w 5065543"/>
              <a:gd name="connsiteY8" fmla="*/ 3851522 h 3885853"/>
              <a:gd name="connsiteX9" fmla="*/ 904564 w 5065543"/>
              <a:gd name="connsiteY9" fmla="*/ 3793288 h 3885853"/>
              <a:gd name="connsiteX10" fmla="*/ 451805 w 5065543"/>
              <a:gd name="connsiteY10" fmla="*/ 3738960 h 3885853"/>
              <a:gd name="connsiteX11" fmla="*/ 417467 w 5065543"/>
              <a:gd name="connsiteY11" fmla="*/ 3743134 h 3885853"/>
              <a:gd name="connsiteX12" fmla="*/ 47039 w 5065543"/>
              <a:gd name="connsiteY12" fmla="*/ 3447046 h 3885853"/>
              <a:gd name="connsiteX13" fmla="*/ 38763 w 5065543"/>
              <a:gd name="connsiteY13" fmla="*/ 3414896 h 3885853"/>
              <a:gd name="connsiteX14" fmla="*/ 28376 w 5065543"/>
              <a:gd name="connsiteY14" fmla="*/ 3388641 h 3885853"/>
              <a:gd name="connsiteX15" fmla="*/ 14642 w 5065543"/>
              <a:gd name="connsiteY15" fmla="*/ 2681940 h 3885853"/>
              <a:gd name="connsiteX16" fmla="*/ 141525 w 5065543"/>
              <a:gd name="connsiteY16" fmla="*/ 1290513 h 3885853"/>
              <a:gd name="connsiteX17" fmla="*/ 968842 w 5065543"/>
              <a:gd name="connsiteY17" fmla="*/ 590018 h 3885853"/>
              <a:gd name="connsiteX18" fmla="*/ 986774 w 5065543"/>
              <a:gd name="connsiteY18" fmla="*/ 0 h 3885853"/>
              <a:gd name="connsiteX0" fmla="*/ 986774 w 5073884"/>
              <a:gd name="connsiteY0" fmla="*/ 0 h 3885853"/>
              <a:gd name="connsiteX1" fmla="*/ 1598492 w 5073884"/>
              <a:gd name="connsiteY1" fmla="*/ 571743 h 3885853"/>
              <a:gd name="connsiteX2" fmla="*/ 4623587 w 5073884"/>
              <a:gd name="connsiteY2" fmla="*/ 815032 h 3885853"/>
              <a:gd name="connsiteX3" fmla="*/ 5045794 w 5073884"/>
              <a:gd name="connsiteY3" fmla="*/ 2583837 h 3885853"/>
              <a:gd name="connsiteX4" fmla="*/ 5065097 w 5073884"/>
              <a:gd name="connsiteY4" fmla="*/ 3007422 h 3885853"/>
              <a:gd name="connsiteX5" fmla="*/ 5059336 w 5073884"/>
              <a:gd name="connsiteY5" fmla="*/ 3165214 h 3885853"/>
              <a:gd name="connsiteX6" fmla="*/ 4993239 w 5073884"/>
              <a:gd name="connsiteY6" fmla="*/ 3784266 h 3885853"/>
              <a:gd name="connsiteX7" fmla="*/ 4229604 w 5073884"/>
              <a:gd name="connsiteY7" fmla="*/ 3851522 h 3885853"/>
              <a:gd name="connsiteX8" fmla="*/ 904564 w 5073884"/>
              <a:gd name="connsiteY8" fmla="*/ 3793288 h 3885853"/>
              <a:gd name="connsiteX9" fmla="*/ 451805 w 5073884"/>
              <a:gd name="connsiteY9" fmla="*/ 3738960 h 3885853"/>
              <a:gd name="connsiteX10" fmla="*/ 417467 w 5073884"/>
              <a:gd name="connsiteY10" fmla="*/ 3743134 h 3885853"/>
              <a:gd name="connsiteX11" fmla="*/ 47039 w 5073884"/>
              <a:gd name="connsiteY11" fmla="*/ 3447046 h 3885853"/>
              <a:gd name="connsiteX12" fmla="*/ 38763 w 5073884"/>
              <a:gd name="connsiteY12" fmla="*/ 3414896 h 3885853"/>
              <a:gd name="connsiteX13" fmla="*/ 28376 w 5073884"/>
              <a:gd name="connsiteY13" fmla="*/ 3388641 h 3885853"/>
              <a:gd name="connsiteX14" fmla="*/ 14642 w 5073884"/>
              <a:gd name="connsiteY14" fmla="*/ 2681940 h 3885853"/>
              <a:gd name="connsiteX15" fmla="*/ 141525 w 5073884"/>
              <a:gd name="connsiteY15" fmla="*/ 1290513 h 3885853"/>
              <a:gd name="connsiteX16" fmla="*/ 968842 w 5073884"/>
              <a:gd name="connsiteY16" fmla="*/ 590018 h 3885853"/>
              <a:gd name="connsiteX17" fmla="*/ 986774 w 5073884"/>
              <a:gd name="connsiteY17" fmla="*/ 0 h 3885853"/>
              <a:gd name="connsiteX0" fmla="*/ 986774 w 5078114"/>
              <a:gd name="connsiteY0" fmla="*/ 0 h 3885853"/>
              <a:gd name="connsiteX1" fmla="*/ 1598492 w 5078114"/>
              <a:gd name="connsiteY1" fmla="*/ 571743 h 3885853"/>
              <a:gd name="connsiteX2" fmla="*/ 4623587 w 5078114"/>
              <a:gd name="connsiteY2" fmla="*/ 815032 h 3885853"/>
              <a:gd name="connsiteX3" fmla="*/ 5045794 w 5078114"/>
              <a:gd name="connsiteY3" fmla="*/ 2583837 h 3885853"/>
              <a:gd name="connsiteX4" fmla="*/ 5065097 w 5078114"/>
              <a:gd name="connsiteY4" fmla="*/ 3007422 h 3885853"/>
              <a:gd name="connsiteX5" fmla="*/ 4993239 w 5078114"/>
              <a:gd name="connsiteY5" fmla="*/ 3784266 h 3885853"/>
              <a:gd name="connsiteX6" fmla="*/ 4229604 w 5078114"/>
              <a:gd name="connsiteY6" fmla="*/ 3851522 h 3885853"/>
              <a:gd name="connsiteX7" fmla="*/ 904564 w 5078114"/>
              <a:gd name="connsiteY7" fmla="*/ 3793288 h 3885853"/>
              <a:gd name="connsiteX8" fmla="*/ 451805 w 5078114"/>
              <a:gd name="connsiteY8" fmla="*/ 3738960 h 3885853"/>
              <a:gd name="connsiteX9" fmla="*/ 417467 w 5078114"/>
              <a:gd name="connsiteY9" fmla="*/ 3743134 h 3885853"/>
              <a:gd name="connsiteX10" fmla="*/ 47039 w 5078114"/>
              <a:gd name="connsiteY10" fmla="*/ 3447046 h 3885853"/>
              <a:gd name="connsiteX11" fmla="*/ 38763 w 5078114"/>
              <a:gd name="connsiteY11" fmla="*/ 3414896 h 3885853"/>
              <a:gd name="connsiteX12" fmla="*/ 28376 w 5078114"/>
              <a:gd name="connsiteY12" fmla="*/ 3388641 h 3885853"/>
              <a:gd name="connsiteX13" fmla="*/ 14642 w 5078114"/>
              <a:gd name="connsiteY13" fmla="*/ 2681940 h 3885853"/>
              <a:gd name="connsiteX14" fmla="*/ 141525 w 5078114"/>
              <a:gd name="connsiteY14" fmla="*/ 1290513 h 3885853"/>
              <a:gd name="connsiteX15" fmla="*/ 968842 w 5078114"/>
              <a:gd name="connsiteY15" fmla="*/ 590018 h 3885853"/>
              <a:gd name="connsiteX16" fmla="*/ 986774 w 5078114"/>
              <a:gd name="connsiteY16" fmla="*/ 0 h 3885853"/>
              <a:gd name="connsiteX0" fmla="*/ 986774 w 5094085"/>
              <a:gd name="connsiteY0" fmla="*/ 0 h 3885853"/>
              <a:gd name="connsiteX1" fmla="*/ 1598492 w 5094085"/>
              <a:gd name="connsiteY1" fmla="*/ 571743 h 3885853"/>
              <a:gd name="connsiteX2" fmla="*/ 4623587 w 5094085"/>
              <a:gd name="connsiteY2" fmla="*/ 815032 h 3885853"/>
              <a:gd name="connsiteX3" fmla="*/ 5045794 w 5094085"/>
              <a:gd name="connsiteY3" fmla="*/ 2583837 h 3885853"/>
              <a:gd name="connsiteX4" fmla="*/ 4993239 w 5094085"/>
              <a:gd name="connsiteY4" fmla="*/ 3784266 h 3885853"/>
              <a:gd name="connsiteX5" fmla="*/ 4229604 w 5094085"/>
              <a:gd name="connsiteY5" fmla="*/ 3851522 h 3885853"/>
              <a:gd name="connsiteX6" fmla="*/ 904564 w 5094085"/>
              <a:gd name="connsiteY6" fmla="*/ 3793288 h 3885853"/>
              <a:gd name="connsiteX7" fmla="*/ 451805 w 5094085"/>
              <a:gd name="connsiteY7" fmla="*/ 3738960 h 3885853"/>
              <a:gd name="connsiteX8" fmla="*/ 417467 w 5094085"/>
              <a:gd name="connsiteY8" fmla="*/ 3743134 h 3885853"/>
              <a:gd name="connsiteX9" fmla="*/ 47039 w 5094085"/>
              <a:gd name="connsiteY9" fmla="*/ 3447046 h 3885853"/>
              <a:gd name="connsiteX10" fmla="*/ 38763 w 5094085"/>
              <a:gd name="connsiteY10" fmla="*/ 3414896 h 3885853"/>
              <a:gd name="connsiteX11" fmla="*/ 28376 w 5094085"/>
              <a:gd name="connsiteY11" fmla="*/ 3388641 h 3885853"/>
              <a:gd name="connsiteX12" fmla="*/ 14642 w 5094085"/>
              <a:gd name="connsiteY12" fmla="*/ 2681940 h 3885853"/>
              <a:gd name="connsiteX13" fmla="*/ 141525 w 5094085"/>
              <a:gd name="connsiteY13" fmla="*/ 1290513 h 3885853"/>
              <a:gd name="connsiteX14" fmla="*/ 968842 w 5094085"/>
              <a:gd name="connsiteY14" fmla="*/ 590018 h 3885853"/>
              <a:gd name="connsiteX15" fmla="*/ 986774 w 5094085"/>
              <a:gd name="connsiteY15" fmla="*/ 0 h 3885853"/>
              <a:gd name="connsiteX0" fmla="*/ 986774 w 5062386"/>
              <a:gd name="connsiteY0" fmla="*/ 0 h 3895361"/>
              <a:gd name="connsiteX1" fmla="*/ 1598492 w 5062386"/>
              <a:gd name="connsiteY1" fmla="*/ 571743 h 3895361"/>
              <a:gd name="connsiteX2" fmla="*/ 4623587 w 5062386"/>
              <a:gd name="connsiteY2" fmla="*/ 815032 h 3895361"/>
              <a:gd name="connsiteX3" fmla="*/ 5045794 w 5062386"/>
              <a:gd name="connsiteY3" fmla="*/ 2583837 h 3895361"/>
              <a:gd name="connsiteX4" fmla="*/ 4851350 w 5062386"/>
              <a:gd name="connsiteY4" fmla="*/ 3634494 h 3895361"/>
              <a:gd name="connsiteX5" fmla="*/ 4229604 w 5062386"/>
              <a:gd name="connsiteY5" fmla="*/ 3851522 h 3895361"/>
              <a:gd name="connsiteX6" fmla="*/ 904564 w 5062386"/>
              <a:gd name="connsiteY6" fmla="*/ 3793288 h 3895361"/>
              <a:gd name="connsiteX7" fmla="*/ 451805 w 5062386"/>
              <a:gd name="connsiteY7" fmla="*/ 3738960 h 3895361"/>
              <a:gd name="connsiteX8" fmla="*/ 417467 w 5062386"/>
              <a:gd name="connsiteY8" fmla="*/ 3743134 h 3895361"/>
              <a:gd name="connsiteX9" fmla="*/ 47039 w 5062386"/>
              <a:gd name="connsiteY9" fmla="*/ 3447046 h 3895361"/>
              <a:gd name="connsiteX10" fmla="*/ 38763 w 5062386"/>
              <a:gd name="connsiteY10" fmla="*/ 3414896 h 3895361"/>
              <a:gd name="connsiteX11" fmla="*/ 28376 w 5062386"/>
              <a:gd name="connsiteY11" fmla="*/ 3388641 h 3895361"/>
              <a:gd name="connsiteX12" fmla="*/ 14642 w 5062386"/>
              <a:gd name="connsiteY12" fmla="*/ 2681940 h 3895361"/>
              <a:gd name="connsiteX13" fmla="*/ 141525 w 5062386"/>
              <a:gd name="connsiteY13" fmla="*/ 1290513 h 3895361"/>
              <a:gd name="connsiteX14" fmla="*/ 968842 w 5062386"/>
              <a:gd name="connsiteY14" fmla="*/ 590018 h 3895361"/>
              <a:gd name="connsiteX15" fmla="*/ 986774 w 5062386"/>
              <a:gd name="connsiteY15" fmla="*/ 0 h 3895361"/>
              <a:gd name="connsiteX0" fmla="*/ 986774 w 5051609"/>
              <a:gd name="connsiteY0" fmla="*/ 0 h 3895361"/>
              <a:gd name="connsiteX1" fmla="*/ 1598492 w 5051609"/>
              <a:gd name="connsiteY1" fmla="*/ 571743 h 3895361"/>
              <a:gd name="connsiteX2" fmla="*/ 4623587 w 5051609"/>
              <a:gd name="connsiteY2" fmla="*/ 815032 h 3895361"/>
              <a:gd name="connsiteX3" fmla="*/ 5045794 w 5051609"/>
              <a:gd name="connsiteY3" fmla="*/ 2583837 h 3895361"/>
              <a:gd name="connsiteX4" fmla="*/ 4851350 w 5051609"/>
              <a:gd name="connsiteY4" fmla="*/ 3634494 h 3895361"/>
              <a:gd name="connsiteX5" fmla="*/ 4229604 w 5051609"/>
              <a:gd name="connsiteY5" fmla="*/ 3851522 h 3895361"/>
              <a:gd name="connsiteX6" fmla="*/ 904564 w 5051609"/>
              <a:gd name="connsiteY6" fmla="*/ 3793288 h 3895361"/>
              <a:gd name="connsiteX7" fmla="*/ 451805 w 5051609"/>
              <a:gd name="connsiteY7" fmla="*/ 3738960 h 3895361"/>
              <a:gd name="connsiteX8" fmla="*/ 417467 w 5051609"/>
              <a:gd name="connsiteY8" fmla="*/ 3743134 h 3895361"/>
              <a:gd name="connsiteX9" fmla="*/ 47039 w 5051609"/>
              <a:gd name="connsiteY9" fmla="*/ 3447046 h 3895361"/>
              <a:gd name="connsiteX10" fmla="*/ 38763 w 5051609"/>
              <a:gd name="connsiteY10" fmla="*/ 3414896 h 3895361"/>
              <a:gd name="connsiteX11" fmla="*/ 28376 w 5051609"/>
              <a:gd name="connsiteY11" fmla="*/ 3388641 h 3895361"/>
              <a:gd name="connsiteX12" fmla="*/ 14642 w 5051609"/>
              <a:gd name="connsiteY12" fmla="*/ 2681940 h 3895361"/>
              <a:gd name="connsiteX13" fmla="*/ 141525 w 5051609"/>
              <a:gd name="connsiteY13" fmla="*/ 1290513 h 3895361"/>
              <a:gd name="connsiteX14" fmla="*/ 968842 w 5051609"/>
              <a:gd name="connsiteY14" fmla="*/ 590018 h 3895361"/>
              <a:gd name="connsiteX15" fmla="*/ 986774 w 5051609"/>
              <a:gd name="connsiteY15" fmla="*/ 0 h 3895361"/>
              <a:gd name="connsiteX0" fmla="*/ 986774 w 5100973"/>
              <a:gd name="connsiteY0" fmla="*/ 0 h 3895361"/>
              <a:gd name="connsiteX1" fmla="*/ 1598492 w 5100973"/>
              <a:gd name="connsiteY1" fmla="*/ 571743 h 3895361"/>
              <a:gd name="connsiteX2" fmla="*/ 4623587 w 5100973"/>
              <a:gd name="connsiteY2" fmla="*/ 815032 h 3895361"/>
              <a:gd name="connsiteX3" fmla="*/ 5100973 w 5100973"/>
              <a:gd name="connsiteY3" fmla="*/ 2118754 h 3895361"/>
              <a:gd name="connsiteX4" fmla="*/ 4851350 w 5100973"/>
              <a:gd name="connsiteY4" fmla="*/ 3634494 h 3895361"/>
              <a:gd name="connsiteX5" fmla="*/ 4229604 w 5100973"/>
              <a:gd name="connsiteY5" fmla="*/ 3851522 h 3895361"/>
              <a:gd name="connsiteX6" fmla="*/ 904564 w 5100973"/>
              <a:gd name="connsiteY6" fmla="*/ 3793288 h 3895361"/>
              <a:gd name="connsiteX7" fmla="*/ 451805 w 5100973"/>
              <a:gd name="connsiteY7" fmla="*/ 3738960 h 3895361"/>
              <a:gd name="connsiteX8" fmla="*/ 417467 w 5100973"/>
              <a:gd name="connsiteY8" fmla="*/ 3743134 h 3895361"/>
              <a:gd name="connsiteX9" fmla="*/ 47039 w 5100973"/>
              <a:gd name="connsiteY9" fmla="*/ 3447046 h 3895361"/>
              <a:gd name="connsiteX10" fmla="*/ 38763 w 5100973"/>
              <a:gd name="connsiteY10" fmla="*/ 3414896 h 3895361"/>
              <a:gd name="connsiteX11" fmla="*/ 28376 w 5100973"/>
              <a:gd name="connsiteY11" fmla="*/ 3388641 h 3895361"/>
              <a:gd name="connsiteX12" fmla="*/ 14642 w 5100973"/>
              <a:gd name="connsiteY12" fmla="*/ 2681940 h 3895361"/>
              <a:gd name="connsiteX13" fmla="*/ 141525 w 5100973"/>
              <a:gd name="connsiteY13" fmla="*/ 1290513 h 3895361"/>
              <a:gd name="connsiteX14" fmla="*/ 968842 w 5100973"/>
              <a:gd name="connsiteY14" fmla="*/ 590018 h 3895361"/>
              <a:gd name="connsiteX15" fmla="*/ 986774 w 5100973"/>
              <a:gd name="connsiteY15" fmla="*/ 0 h 3895361"/>
              <a:gd name="connsiteX0" fmla="*/ 986774 w 5100973"/>
              <a:gd name="connsiteY0" fmla="*/ 0 h 3895361"/>
              <a:gd name="connsiteX1" fmla="*/ 1598492 w 5100973"/>
              <a:gd name="connsiteY1" fmla="*/ 571743 h 3895361"/>
              <a:gd name="connsiteX2" fmla="*/ 4623587 w 5100973"/>
              <a:gd name="connsiteY2" fmla="*/ 815032 h 3895361"/>
              <a:gd name="connsiteX3" fmla="*/ 5100973 w 5100973"/>
              <a:gd name="connsiteY3" fmla="*/ 2118754 h 3895361"/>
              <a:gd name="connsiteX4" fmla="*/ 4851350 w 5100973"/>
              <a:gd name="connsiteY4" fmla="*/ 3634494 h 3895361"/>
              <a:gd name="connsiteX5" fmla="*/ 4229604 w 5100973"/>
              <a:gd name="connsiteY5" fmla="*/ 3851522 h 3895361"/>
              <a:gd name="connsiteX6" fmla="*/ 904564 w 5100973"/>
              <a:gd name="connsiteY6" fmla="*/ 3793288 h 3895361"/>
              <a:gd name="connsiteX7" fmla="*/ 451805 w 5100973"/>
              <a:gd name="connsiteY7" fmla="*/ 3738960 h 3895361"/>
              <a:gd name="connsiteX8" fmla="*/ 417467 w 5100973"/>
              <a:gd name="connsiteY8" fmla="*/ 3743134 h 3895361"/>
              <a:gd name="connsiteX9" fmla="*/ 47039 w 5100973"/>
              <a:gd name="connsiteY9" fmla="*/ 3447046 h 3895361"/>
              <a:gd name="connsiteX10" fmla="*/ 38763 w 5100973"/>
              <a:gd name="connsiteY10" fmla="*/ 3414896 h 3895361"/>
              <a:gd name="connsiteX11" fmla="*/ 28376 w 5100973"/>
              <a:gd name="connsiteY11" fmla="*/ 3388641 h 3895361"/>
              <a:gd name="connsiteX12" fmla="*/ 14642 w 5100973"/>
              <a:gd name="connsiteY12" fmla="*/ 2681940 h 3895361"/>
              <a:gd name="connsiteX13" fmla="*/ 141525 w 5100973"/>
              <a:gd name="connsiteY13" fmla="*/ 1290513 h 3895361"/>
              <a:gd name="connsiteX14" fmla="*/ 968842 w 5100973"/>
              <a:gd name="connsiteY14" fmla="*/ 590018 h 3895361"/>
              <a:gd name="connsiteX15" fmla="*/ 986774 w 5100973"/>
              <a:gd name="connsiteY15" fmla="*/ 0 h 3895361"/>
              <a:gd name="connsiteX0" fmla="*/ 986774 w 5100973"/>
              <a:gd name="connsiteY0" fmla="*/ 0 h 3895361"/>
              <a:gd name="connsiteX1" fmla="*/ 1598492 w 5100973"/>
              <a:gd name="connsiteY1" fmla="*/ 571743 h 3895361"/>
              <a:gd name="connsiteX2" fmla="*/ 4623587 w 5100973"/>
              <a:gd name="connsiteY2" fmla="*/ 815032 h 3895361"/>
              <a:gd name="connsiteX3" fmla="*/ 5100973 w 5100973"/>
              <a:gd name="connsiteY3" fmla="*/ 2118754 h 3895361"/>
              <a:gd name="connsiteX4" fmla="*/ 4851350 w 5100973"/>
              <a:gd name="connsiteY4" fmla="*/ 3634494 h 3895361"/>
              <a:gd name="connsiteX5" fmla="*/ 4229604 w 5100973"/>
              <a:gd name="connsiteY5" fmla="*/ 3851522 h 3895361"/>
              <a:gd name="connsiteX6" fmla="*/ 904564 w 5100973"/>
              <a:gd name="connsiteY6" fmla="*/ 3793288 h 3895361"/>
              <a:gd name="connsiteX7" fmla="*/ 451805 w 5100973"/>
              <a:gd name="connsiteY7" fmla="*/ 3738960 h 3895361"/>
              <a:gd name="connsiteX8" fmla="*/ 417467 w 5100973"/>
              <a:gd name="connsiteY8" fmla="*/ 3743134 h 3895361"/>
              <a:gd name="connsiteX9" fmla="*/ 47039 w 5100973"/>
              <a:gd name="connsiteY9" fmla="*/ 3447046 h 3895361"/>
              <a:gd name="connsiteX10" fmla="*/ 38763 w 5100973"/>
              <a:gd name="connsiteY10" fmla="*/ 3414896 h 3895361"/>
              <a:gd name="connsiteX11" fmla="*/ 28376 w 5100973"/>
              <a:gd name="connsiteY11" fmla="*/ 3388641 h 3895361"/>
              <a:gd name="connsiteX12" fmla="*/ 14642 w 5100973"/>
              <a:gd name="connsiteY12" fmla="*/ 2681940 h 3895361"/>
              <a:gd name="connsiteX13" fmla="*/ 141525 w 5100973"/>
              <a:gd name="connsiteY13" fmla="*/ 1290513 h 3895361"/>
              <a:gd name="connsiteX14" fmla="*/ 968842 w 5100973"/>
              <a:gd name="connsiteY14" fmla="*/ 590018 h 3895361"/>
              <a:gd name="connsiteX15" fmla="*/ 986774 w 5100973"/>
              <a:gd name="connsiteY15" fmla="*/ 0 h 3895361"/>
              <a:gd name="connsiteX0" fmla="*/ 986774 w 5100973"/>
              <a:gd name="connsiteY0" fmla="*/ 0 h 3992101"/>
              <a:gd name="connsiteX1" fmla="*/ 1598492 w 5100973"/>
              <a:gd name="connsiteY1" fmla="*/ 571743 h 3992101"/>
              <a:gd name="connsiteX2" fmla="*/ 4623587 w 5100973"/>
              <a:gd name="connsiteY2" fmla="*/ 815032 h 3992101"/>
              <a:gd name="connsiteX3" fmla="*/ 5100973 w 5100973"/>
              <a:gd name="connsiteY3" fmla="*/ 2118754 h 3992101"/>
              <a:gd name="connsiteX4" fmla="*/ 4851350 w 5100973"/>
              <a:gd name="connsiteY4" fmla="*/ 3634494 h 3992101"/>
              <a:gd name="connsiteX5" fmla="*/ 3796052 w 5100973"/>
              <a:gd name="connsiteY5" fmla="*/ 3985529 h 3992101"/>
              <a:gd name="connsiteX6" fmla="*/ 904564 w 5100973"/>
              <a:gd name="connsiteY6" fmla="*/ 3793288 h 3992101"/>
              <a:gd name="connsiteX7" fmla="*/ 451805 w 5100973"/>
              <a:gd name="connsiteY7" fmla="*/ 3738960 h 3992101"/>
              <a:gd name="connsiteX8" fmla="*/ 417467 w 5100973"/>
              <a:gd name="connsiteY8" fmla="*/ 3743134 h 3992101"/>
              <a:gd name="connsiteX9" fmla="*/ 47039 w 5100973"/>
              <a:gd name="connsiteY9" fmla="*/ 3447046 h 3992101"/>
              <a:gd name="connsiteX10" fmla="*/ 38763 w 5100973"/>
              <a:gd name="connsiteY10" fmla="*/ 3414896 h 3992101"/>
              <a:gd name="connsiteX11" fmla="*/ 28376 w 5100973"/>
              <a:gd name="connsiteY11" fmla="*/ 3388641 h 3992101"/>
              <a:gd name="connsiteX12" fmla="*/ 14642 w 5100973"/>
              <a:gd name="connsiteY12" fmla="*/ 2681940 h 3992101"/>
              <a:gd name="connsiteX13" fmla="*/ 141525 w 5100973"/>
              <a:gd name="connsiteY13" fmla="*/ 1290513 h 3992101"/>
              <a:gd name="connsiteX14" fmla="*/ 968842 w 5100973"/>
              <a:gd name="connsiteY14" fmla="*/ 590018 h 3992101"/>
              <a:gd name="connsiteX15" fmla="*/ 986774 w 5100973"/>
              <a:gd name="connsiteY15" fmla="*/ 0 h 3992101"/>
              <a:gd name="connsiteX0" fmla="*/ 986774 w 5100973"/>
              <a:gd name="connsiteY0" fmla="*/ 0 h 3992101"/>
              <a:gd name="connsiteX1" fmla="*/ 1598492 w 5100973"/>
              <a:gd name="connsiteY1" fmla="*/ 571743 h 3992101"/>
              <a:gd name="connsiteX2" fmla="*/ 4623587 w 5100973"/>
              <a:gd name="connsiteY2" fmla="*/ 815032 h 3992101"/>
              <a:gd name="connsiteX3" fmla="*/ 5100973 w 5100973"/>
              <a:gd name="connsiteY3" fmla="*/ 2118754 h 3992101"/>
              <a:gd name="connsiteX4" fmla="*/ 4851350 w 5100973"/>
              <a:gd name="connsiteY4" fmla="*/ 3634494 h 3992101"/>
              <a:gd name="connsiteX5" fmla="*/ 3796052 w 5100973"/>
              <a:gd name="connsiteY5" fmla="*/ 3985529 h 3992101"/>
              <a:gd name="connsiteX6" fmla="*/ 904564 w 5100973"/>
              <a:gd name="connsiteY6" fmla="*/ 3793288 h 3992101"/>
              <a:gd name="connsiteX7" fmla="*/ 451805 w 5100973"/>
              <a:gd name="connsiteY7" fmla="*/ 3738960 h 3992101"/>
              <a:gd name="connsiteX8" fmla="*/ 417467 w 5100973"/>
              <a:gd name="connsiteY8" fmla="*/ 3743134 h 3992101"/>
              <a:gd name="connsiteX9" fmla="*/ 47039 w 5100973"/>
              <a:gd name="connsiteY9" fmla="*/ 3447046 h 3992101"/>
              <a:gd name="connsiteX10" fmla="*/ 38763 w 5100973"/>
              <a:gd name="connsiteY10" fmla="*/ 3414896 h 3992101"/>
              <a:gd name="connsiteX11" fmla="*/ 28376 w 5100973"/>
              <a:gd name="connsiteY11" fmla="*/ 3388641 h 3992101"/>
              <a:gd name="connsiteX12" fmla="*/ 14642 w 5100973"/>
              <a:gd name="connsiteY12" fmla="*/ 2681940 h 3992101"/>
              <a:gd name="connsiteX13" fmla="*/ 141525 w 5100973"/>
              <a:gd name="connsiteY13" fmla="*/ 1290513 h 3992101"/>
              <a:gd name="connsiteX14" fmla="*/ 968842 w 5100973"/>
              <a:gd name="connsiteY14" fmla="*/ 590018 h 3992101"/>
              <a:gd name="connsiteX15" fmla="*/ 986774 w 5100973"/>
              <a:gd name="connsiteY15" fmla="*/ 0 h 3992101"/>
              <a:gd name="connsiteX0" fmla="*/ 986774 w 5100973"/>
              <a:gd name="connsiteY0" fmla="*/ 0 h 4001096"/>
              <a:gd name="connsiteX1" fmla="*/ 1598492 w 5100973"/>
              <a:gd name="connsiteY1" fmla="*/ 571743 h 4001096"/>
              <a:gd name="connsiteX2" fmla="*/ 4623587 w 5100973"/>
              <a:gd name="connsiteY2" fmla="*/ 815032 h 4001096"/>
              <a:gd name="connsiteX3" fmla="*/ 5100973 w 5100973"/>
              <a:gd name="connsiteY3" fmla="*/ 2118754 h 4001096"/>
              <a:gd name="connsiteX4" fmla="*/ 4851350 w 5100973"/>
              <a:gd name="connsiteY4" fmla="*/ 3634494 h 4001096"/>
              <a:gd name="connsiteX5" fmla="*/ 3796052 w 5100973"/>
              <a:gd name="connsiteY5" fmla="*/ 3985529 h 4001096"/>
              <a:gd name="connsiteX6" fmla="*/ 959744 w 5100973"/>
              <a:gd name="connsiteY6" fmla="*/ 3840584 h 4001096"/>
              <a:gd name="connsiteX7" fmla="*/ 451805 w 5100973"/>
              <a:gd name="connsiteY7" fmla="*/ 3738960 h 4001096"/>
              <a:gd name="connsiteX8" fmla="*/ 417467 w 5100973"/>
              <a:gd name="connsiteY8" fmla="*/ 3743134 h 4001096"/>
              <a:gd name="connsiteX9" fmla="*/ 47039 w 5100973"/>
              <a:gd name="connsiteY9" fmla="*/ 3447046 h 4001096"/>
              <a:gd name="connsiteX10" fmla="*/ 38763 w 5100973"/>
              <a:gd name="connsiteY10" fmla="*/ 3414896 h 4001096"/>
              <a:gd name="connsiteX11" fmla="*/ 28376 w 5100973"/>
              <a:gd name="connsiteY11" fmla="*/ 3388641 h 4001096"/>
              <a:gd name="connsiteX12" fmla="*/ 14642 w 5100973"/>
              <a:gd name="connsiteY12" fmla="*/ 2681940 h 4001096"/>
              <a:gd name="connsiteX13" fmla="*/ 141525 w 5100973"/>
              <a:gd name="connsiteY13" fmla="*/ 1290513 h 4001096"/>
              <a:gd name="connsiteX14" fmla="*/ 968842 w 5100973"/>
              <a:gd name="connsiteY14" fmla="*/ 590018 h 4001096"/>
              <a:gd name="connsiteX15" fmla="*/ 986774 w 5100973"/>
              <a:gd name="connsiteY15" fmla="*/ 0 h 4001096"/>
              <a:gd name="connsiteX0" fmla="*/ 986774 w 5100973"/>
              <a:gd name="connsiteY0" fmla="*/ 0 h 4001096"/>
              <a:gd name="connsiteX1" fmla="*/ 1598492 w 5100973"/>
              <a:gd name="connsiteY1" fmla="*/ 571743 h 4001096"/>
              <a:gd name="connsiteX2" fmla="*/ 4623587 w 5100973"/>
              <a:gd name="connsiteY2" fmla="*/ 815032 h 4001096"/>
              <a:gd name="connsiteX3" fmla="*/ 5100973 w 5100973"/>
              <a:gd name="connsiteY3" fmla="*/ 2118754 h 4001096"/>
              <a:gd name="connsiteX4" fmla="*/ 4851350 w 5100973"/>
              <a:gd name="connsiteY4" fmla="*/ 3634494 h 4001096"/>
              <a:gd name="connsiteX5" fmla="*/ 3796052 w 5100973"/>
              <a:gd name="connsiteY5" fmla="*/ 3985529 h 4001096"/>
              <a:gd name="connsiteX6" fmla="*/ 959744 w 5100973"/>
              <a:gd name="connsiteY6" fmla="*/ 3840584 h 4001096"/>
              <a:gd name="connsiteX7" fmla="*/ 451805 w 5100973"/>
              <a:gd name="connsiteY7" fmla="*/ 3738960 h 4001096"/>
              <a:gd name="connsiteX8" fmla="*/ 47039 w 5100973"/>
              <a:gd name="connsiteY8" fmla="*/ 3447046 h 4001096"/>
              <a:gd name="connsiteX9" fmla="*/ 38763 w 5100973"/>
              <a:gd name="connsiteY9" fmla="*/ 3414896 h 4001096"/>
              <a:gd name="connsiteX10" fmla="*/ 28376 w 5100973"/>
              <a:gd name="connsiteY10" fmla="*/ 3388641 h 4001096"/>
              <a:gd name="connsiteX11" fmla="*/ 14642 w 5100973"/>
              <a:gd name="connsiteY11" fmla="*/ 2681940 h 4001096"/>
              <a:gd name="connsiteX12" fmla="*/ 141525 w 5100973"/>
              <a:gd name="connsiteY12" fmla="*/ 1290513 h 4001096"/>
              <a:gd name="connsiteX13" fmla="*/ 968842 w 5100973"/>
              <a:gd name="connsiteY13" fmla="*/ 590018 h 4001096"/>
              <a:gd name="connsiteX14" fmla="*/ 986774 w 5100973"/>
              <a:gd name="connsiteY14" fmla="*/ 0 h 4001096"/>
              <a:gd name="connsiteX0" fmla="*/ 984626 w 5098825"/>
              <a:gd name="connsiteY0" fmla="*/ 0 h 4001096"/>
              <a:gd name="connsiteX1" fmla="*/ 1596344 w 5098825"/>
              <a:gd name="connsiteY1" fmla="*/ 571743 h 4001096"/>
              <a:gd name="connsiteX2" fmla="*/ 4621439 w 5098825"/>
              <a:gd name="connsiteY2" fmla="*/ 815032 h 4001096"/>
              <a:gd name="connsiteX3" fmla="*/ 5098825 w 5098825"/>
              <a:gd name="connsiteY3" fmla="*/ 2118754 h 4001096"/>
              <a:gd name="connsiteX4" fmla="*/ 4849202 w 5098825"/>
              <a:gd name="connsiteY4" fmla="*/ 3634494 h 4001096"/>
              <a:gd name="connsiteX5" fmla="*/ 3793904 w 5098825"/>
              <a:gd name="connsiteY5" fmla="*/ 3985529 h 4001096"/>
              <a:gd name="connsiteX6" fmla="*/ 957596 w 5098825"/>
              <a:gd name="connsiteY6" fmla="*/ 3840584 h 4001096"/>
              <a:gd name="connsiteX7" fmla="*/ 449657 w 5098825"/>
              <a:gd name="connsiteY7" fmla="*/ 3738960 h 4001096"/>
              <a:gd name="connsiteX8" fmla="*/ 44891 w 5098825"/>
              <a:gd name="connsiteY8" fmla="*/ 3447046 h 4001096"/>
              <a:gd name="connsiteX9" fmla="*/ 36615 w 5098825"/>
              <a:gd name="connsiteY9" fmla="*/ 3414896 h 4001096"/>
              <a:gd name="connsiteX10" fmla="*/ 12494 w 5098825"/>
              <a:gd name="connsiteY10" fmla="*/ 2681940 h 4001096"/>
              <a:gd name="connsiteX11" fmla="*/ 139377 w 5098825"/>
              <a:gd name="connsiteY11" fmla="*/ 1290513 h 4001096"/>
              <a:gd name="connsiteX12" fmla="*/ 966694 w 5098825"/>
              <a:gd name="connsiteY12" fmla="*/ 590018 h 4001096"/>
              <a:gd name="connsiteX13" fmla="*/ 984626 w 5098825"/>
              <a:gd name="connsiteY13" fmla="*/ 0 h 4001096"/>
              <a:gd name="connsiteX0" fmla="*/ 983699 w 5097898"/>
              <a:gd name="connsiteY0" fmla="*/ 0 h 4001096"/>
              <a:gd name="connsiteX1" fmla="*/ 1595417 w 5097898"/>
              <a:gd name="connsiteY1" fmla="*/ 571743 h 4001096"/>
              <a:gd name="connsiteX2" fmla="*/ 4620512 w 5097898"/>
              <a:gd name="connsiteY2" fmla="*/ 815032 h 4001096"/>
              <a:gd name="connsiteX3" fmla="*/ 5097898 w 5097898"/>
              <a:gd name="connsiteY3" fmla="*/ 2118754 h 4001096"/>
              <a:gd name="connsiteX4" fmla="*/ 4848275 w 5097898"/>
              <a:gd name="connsiteY4" fmla="*/ 3634494 h 4001096"/>
              <a:gd name="connsiteX5" fmla="*/ 3792977 w 5097898"/>
              <a:gd name="connsiteY5" fmla="*/ 3985529 h 4001096"/>
              <a:gd name="connsiteX6" fmla="*/ 956669 w 5097898"/>
              <a:gd name="connsiteY6" fmla="*/ 3840584 h 4001096"/>
              <a:gd name="connsiteX7" fmla="*/ 448730 w 5097898"/>
              <a:gd name="connsiteY7" fmla="*/ 3738960 h 4001096"/>
              <a:gd name="connsiteX8" fmla="*/ 43964 w 5097898"/>
              <a:gd name="connsiteY8" fmla="*/ 3447046 h 4001096"/>
              <a:gd name="connsiteX9" fmla="*/ 4157 w 5097898"/>
              <a:gd name="connsiteY9" fmla="*/ 3249358 h 4001096"/>
              <a:gd name="connsiteX10" fmla="*/ 11567 w 5097898"/>
              <a:gd name="connsiteY10" fmla="*/ 2681940 h 4001096"/>
              <a:gd name="connsiteX11" fmla="*/ 138450 w 5097898"/>
              <a:gd name="connsiteY11" fmla="*/ 1290513 h 4001096"/>
              <a:gd name="connsiteX12" fmla="*/ 965767 w 5097898"/>
              <a:gd name="connsiteY12" fmla="*/ 590018 h 4001096"/>
              <a:gd name="connsiteX13" fmla="*/ 983699 w 5097898"/>
              <a:gd name="connsiteY13" fmla="*/ 0 h 4001096"/>
              <a:gd name="connsiteX0" fmla="*/ 983699 w 5097898"/>
              <a:gd name="connsiteY0" fmla="*/ 0 h 4001096"/>
              <a:gd name="connsiteX1" fmla="*/ 1595417 w 5097898"/>
              <a:gd name="connsiteY1" fmla="*/ 571743 h 4001096"/>
              <a:gd name="connsiteX2" fmla="*/ 4620512 w 5097898"/>
              <a:gd name="connsiteY2" fmla="*/ 815032 h 4001096"/>
              <a:gd name="connsiteX3" fmla="*/ 5097898 w 5097898"/>
              <a:gd name="connsiteY3" fmla="*/ 2118754 h 4001096"/>
              <a:gd name="connsiteX4" fmla="*/ 4848275 w 5097898"/>
              <a:gd name="connsiteY4" fmla="*/ 3634494 h 4001096"/>
              <a:gd name="connsiteX5" fmla="*/ 3792977 w 5097898"/>
              <a:gd name="connsiteY5" fmla="*/ 3985529 h 4001096"/>
              <a:gd name="connsiteX6" fmla="*/ 956669 w 5097898"/>
              <a:gd name="connsiteY6" fmla="*/ 3840584 h 4001096"/>
              <a:gd name="connsiteX7" fmla="*/ 448730 w 5097898"/>
              <a:gd name="connsiteY7" fmla="*/ 3738960 h 4001096"/>
              <a:gd name="connsiteX8" fmla="*/ 43964 w 5097898"/>
              <a:gd name="connsiteY8" fmla="*/ 3533756 h 4001096"/>
              <a:gd name="connsiteX9" fmla="*/ 4157 w 5097898"/>
              <a:gd name="connsiteY9" fmla="*/ 3249358 h 4001096"/>
              <a:gd name="connsiteX10" fmla="*/ 11567 w 5097898"/>
              <a:gd name="connsiteY10" fmla="*/ 2681940 h 4001096"/>
              <a:gd name="connsiteX11" fmla="*/ 138450 w 5097898"/>
              <a:gd name="connsiteY11" fmla="*/ 1290513 h 4001096"/>
              <a:gd name="connsiteX12" fmla="*/ 965767 w 5097898"/>
              <a:gd name="connsiteY12" fmla="*/ 590018 h 4001096"/>
              <a:gd name="connsiteX13" fmla="*/ 983699 w 5097898"/>
              <a:gd name="connsiteY13" fmla="*/ 0 h 4001096"/>
              <a:gd name="connsiteX0" fmla="*/ 972132 w 5086331"/>
              <a:gd name="connsiteY0" fmla="*/ 0 h 4001096"/>
              <a:gd name="connsiteX1" fmla="*/ 1583850 w 5086331"/>
              <a:gd name="connsiteY1" fmla="*/ 571743 h 4001096"/>
              <a:gd name="connsiteX2" fmla="*/ 4608945 w 5086331"/>
              <a:gd name="connsiteY2" fmla="*/ 815032 h 4001096"/>
              <a:gd name="connsiteX3" fmla="*/ 5086331 w 5086331"/>
              <a:gd name="connsiteY3" fmla="*/ 2118754 h 4001096"/>
              <a:gd name="connsiteX4" fmla="*/ 4836708 w 5086331"/>
              <a:gd name="connsiteY4" fmla="*/ 3634494 h 4001096"/>
              <a:gd name="connsiteX5" fmla="*/ 3781410 w 5086331"/>
              <a:gd name="connsiteY5" fmla="*/ 3985529 h 4001096"/>
              <a:gd name="connsiteX6" fmla="*/ 945102 w 5086331"/>
              <a:gd name="connsiteY6" fmla="*/ 3840584 h 4001096"/>
              <a:gd name="connsiteX7" fmla="*/ 437163 w 5086331"/>
              <a:gd name="connsiteY7" fmla="*/ 3738960 h 4001096"/>
              <a:gd name="connsiteX8" fmla="*/ 32397 w 5086331"/>
              <a:gd name="connsiteY8" fmla="*/ 3533756 h 4001096"/>
              <a:gd name="connsiteX9" fmla="*/ 0 w 5086331"/>
              <a:gd name="connsiteY9" fmla="*/ 2681940 h 4001096"/>
              <a:gd name="connsiteX10" fmla="*/ 126883 w 5086331"/>
              <a:gd name="connsiteY10" fmla="*/ 1290513 h 4001096"/>
              <a:gd name="connsiteX11" fmla="*/ 954200 w 5086331"/>
              <a:gd name="connsiteY11" fmla="*/ 590018 h 4001096"/>
              <a:gd name="connsiteX12" fmla="*/ 972132 w 5086331"/>
              <a:gd name="connsiteY12" fmla="*/ 0 h 4001096"/>
              <a:gd name="connsiteX0" fmla="*/ 972132 w 5086331"/>
              <a:gd name="connsiteY0" fmla="*/ 0 h 4001096"/>
              <a:gd name="connsiteX1" fmla="*/ 1583850 w 5086331"/>
              <a:gd name="connsiteY1" fmla="*/ 571743 h 4001096"/>
              <a:gd name="connsiteX2" fmla="*/ 4608945 w 5086331"/>
              <a:gd name="connsiteY2" fmla="*/ 815032 h 4001096"/>
              <a:gd name="connsiteX3" fmla="*/ 5086331 w 5086331"/>
              <a:gd name="connsiteY3" fmla="*/ 2118754 h 4001096"/>
              <a:gd name="connsiteX4" fmla="*/ 4836708 w 5086331"/>
              <a:gd name="connsiteY4" fmla="*/ 3634494 h 4001096"/>
              <a:gd name="connsiteX5" fmla="*/ 3781410 w 5086331"/>
              <a:gd name="connsiteY5" fmla="*/ 3985529 h 4001096"/>
              <a:gd name="connsiteX6" fmla="*/ 945102 w 5086331"/>
              <a:gd name="connsiteY6" fmla="*/ 3840584 h 4001096"/>
              <a:gd name="connsiteX7" fmla="*/ 32397 w 5086331"/>
              <a:gd name="connsiteY7" fmla="*/ 3533756 h 4001096"/>
              <a:gd name="connsiteX8" fmla="*/ 0 w 5086331"/>
              <a:gd name="connsiteY8" fmla="*/ 2681940 h 4001096"/>
              <a:gd name="connsiteX9" fmla="*/ 126883 w 5086331"/>
              <a:gd name="connsiteY9" fmla="*/ 1290513 h 4001096"/>
              <a:gd name="connsiteX10" fmla="*/ 954200 w 5086331"/>
              <a:gd name="connsiteY10" fmla="*/ 590018 h 4001096"/>
              <a:gd name="connsiteX11" fmla="*/ 972132 w 5086331"/>
              <a:gd name="connsiteY11" fmla="*/ 0 h 4001096"/>
              <a:gd name="connsiteX0" fmla="*/ 972132 w 5086331"/>
              <a:gd name="connsiteY0" fmla="*/ 0 h 4001096"/>
              <a:gd name="connsiteX1" fmla="*/ 1583850 w 5086331"/>
              <a:gd name="connsiteY1" fmla="*/ 571743 h 4001096"/>
              <a:gd name="connsiteX2" fmla="*/ 4608945 w 5086331"/>
              <a:gd name="connsiteY2" fmla="*/ 815032 h 4001096"/>
              <a:gd name="connsiteX3" fmla="*/ 5086331 w 5086331"/>
              <a:gd name="connsiteY3" fmla="*/ 2118754 h 4001096"/>
              <a:gd name="connsiteX4" fmla="*/ 4836708 w 5086331"/>
              <a:gd name="connsiteY4" fmla="*/ 3634494 h 4001096"/>
              <a:gd name="connsiteX5" fmla="*/ 3781410 w 5086331"/>
              <a:gd name="connsiteY5" fmla="*/ 3985529 h 4001096"/>
              <a:gd name="connsiteX6" fmla="*/ 945102 w 5086331"/>
              <a:gd name="connsiteY6" fmla="*/ 3840584 h 4001096"/>
              <a:gd name="connsiteX7" fmla="*/ 32397 w 5086331"/>
              <a:gd name="connsiteY7" fmla="*/ 3533756 h 4001096"/>
              <a:gd name="connsiteX8" fmla="*/ 0 w 5086331"/>
              <a:gd name="connsiteY8" fmla="*/ 2681940 h 4001096"/>
              <a:gd name="connsiteX9" fmla="*/ 126883 w 5086331"/>
              <a:gd name="connsiteY9" fmla="*/ 1290513 h 4001096"/>
              <a:gd name="connsiteX10" fmla="*/ 954200 w 5086331"/>
              <a:gd name="connsiteY10" fmla="*/ 590018 h 4001096"/>
              <a:gd name="connsiteX11" fmla="*/ 972132 w 5086331"/>
              <a:gd name="connsiteY11" fmla="*/ 0 h 4001096"/>
              <a:gd name="connsiteX0" fmla="*/ 1007316 w 5121515"/>
              <a:gd name="connsiteY0" fmla="*/ 0 h 4001096"/>
              <a:gd name="connsiteX1" fmla="*/ 1619034 w 5121515"/>
              <a:gd name="connsiteY1" fmla="*/ 571743 h 4001096"/>
              <a:gd name="connsiteX2" fmla="*/ 4644129 w 5121515"/>
              <a:gd name="connsiteY2" fmla="*/ 815032 h 4001096"/>
              <a:gd name="connsiteX3" fmla="*/ 5121515 w 5121515"/>
              <a:gd name="connsiteY3" fmla="*/ 2118754 h 4001096"/>
              <a:gd name="connsiteX4" fmla="*/ 4871892 w 5121515"/>
              <a:gd name="connsiteY4" fmla="*/ 3634494 h 4001096"/>
              <a:gd name="connsiteX5" fmla="*/ 3816594 w 5121515"/>
              <a:gd name="connsiteY5" fmla="*/ 3985529 h 4001096"/>
              <a:gd name="connsiteX6" fmla="*/ 980286 w 5121515"/>
              <a:gd name="connsiteY6" fmla="*/ 3840584 h 4001096"/>
              <a:gd name="connsiteX7" fmla="*/ 67581 w 5121515"/>
              <a:gd name="connsiteY7" fmla="*/ 3533756 h 4001096"/>
              <a:gd name="connsiteX8" fmla="*/ 35184 w 5121515"/>
              <a:gd name="connsiteY8" fmla="*/ 2681940 h 4001096"/>
              <a:gd name="connsiteX9" fmla="*/ 162067 w 5121515"/>
              <a:gd name="connsiteY9" fmla="*/ 1290513 h 4001096"/>
              <a:gd name="connsiteX10" fmla="*/ 989384 w 5121515"/>
              <a:gd name="connsiteY10" fmla="*/ 590018 h 4001096"/>
              <a:gd name="connsiteX11" fmla="*/ 1007316 w 5121515"/>
              <a:gd name="connsiteY11" fmla="*/ 0 h 4001096"/>
              <a:gd name="connsiteX0" fmla="*/ 1010370 w 5124569"/>
              <a:gd name="connsiteY0" fmla="*/ 0 h 4001096"/>
              <a:gd name="connsiteX1" fmla="*/ 1622088 w 5124569"/>
              <a:gd name="connsiteY1" fmla="*/ 571743 h 4001096"/>
              <a:gd name="connsiteX2" fmla="*/ 4647183 w 5124569"/>
              <a:gd name="connsiteY2" fmla="*/ 815032 h 4001096"/>
              <a:gd name="connsiteX3" fmla="*/ 5124569 w 5124569"/>
              <a:gd name="connsiteY3" fmla="*/ 2118754 h 4001096"/>
              <a:gd name="connsiteX4" fmla="*/ 4874946 w 5124569"/>
              <a:gd name="connsiteY4" fmla="*/ 3634494 h 4001096"/>
              <a:gd name="connsiteX5" fmla="*/ 3819648 w 5124569"/>
              <a:gd name="connsiteY5" fmla="*/ 3985529 h 4001096"/>
              <a:gd name="connsiteX6" fmla="*/ 983340 w 5124569"/>
              <a:gd name="connsiteY6" fmla="*/ 3840584 h 4001096"/>
              <a:gd name="connsiteX7" fmla="*/ 70635 w 5124569"/>
              <a:gd name="connsiteY7" fmla="*/ 3533756 h 4001096"/>
              <a:gd name="connsiteX8" fmla="*/ 165121 w 5124569"/>
              <a:gd name="connsiteY8" fmla="*/ 1290513 h 4001096"/>
              <a:gd name="connsiteX9" fmla="*/ 992438 w 5124569"/>
              <a:gd name="connsiteY9" fmla="*/ 590018 h 4001096"/>
              <a:gd name="connsiteX10" fmla="*/ 1010370 w 5124569"/>
              <a:gd name="connsiteY10" fmla="*/ 0 h 4001096"/>
              <a:gd name="connsiteX0" fmla="*/ 1004891 w 5119090"/>
              <a:gd name="connsiteY0" fmla="*/ 0 h 4001096"/>
              <a:gd name="connsiteX1" fmla="*/ 1616609 w 5119090"/>
              <a:gd name="connsiteY1" fmla="*/ 571743 h 4001096"/>
              <a:gd name="connsiteX2" fmla="*/ 4641704 w 5119090"/>
              <a:gd name="connsiteY2" fmla="*/ 815032 h 4001096"/>
              <a:gd name="connsiteX3" fmla="*/ 5119090 w 5119090"/>
              <a:gd name="connsiteY3" fmla="*/ 2118754 h 4001096"/>
              <a:gd name="connsiteX4" fmla="*/ 4869467 w 5119090"/>
              <a:gd name="connsiteY4" fmla="*/ 3634494 h 4001096"/>
              <a:gd name="connsiteX5" fmla="*/ 3814169 w 5119090"/>
              <a:gd name="connsiteY5" fmla="*/ 3985529 h 4001096"/>
              <a:gd name="connsiteX6" fmla="*/ 977861 w 5119090"/>
              <a:gd name="connsiteY6" fmla="*/ 3840584 h 4001096"/>
              <a:gd name="connsiteX7" fmla="*/ 73039 w 5119090"/>
              <a:gd name="connsiteY7" fmla="*/ 3313039 h 4001096"/>
              <a:gd name="connsiteX8" fmla="*/ 159642 w 5119090"/>
              <a:gd name="connsiteY8" fmla="*/ 1290513 h 4001096"/>
              <a:gd name="connsiteX9" fmla="*/ 986959 w 5119090"/>
              <a:gd name="connsiteY9" fmla="*/ 590018 h 4001096"/>
              <a:gd name="connsiteX10" fmla="*/ 1004891 w 5119090"/>
              <a:gd name="connsiteY10" fmla="*/ 0 h 4001096"/>
              <a:gd name="connsiteX0" fmla="*/ 1004891 w 5119090"/>
              <a:gd name="connsiteY0" fmla="*/ 0 h 4028919"/>
              <a:gd name="connsiteX1" fmla="*/ 1616609 w 5119090"/>
              <a:gd name="connsiteY1" fmla="*/ 571743 h 4028919"/>
              <a:gd name="connsiteX2" fmla="*/ 4641704 w 5119090"/>
              <a:gd name="connsiteY2" fmla="*/ 815032 h 4028919"/>
              <a:gd name="connsiteX3" fmla="*/ 5119090 w 5119090"/>
              <a:gd name="connsiteY3" fmla="*/ 2118754 h 4028919"/>
              <a:gd name="connsiteX4" fmla="*/ 4869467 w 5119090"/>
              <a:gd name="connsiteY4" fmla="*/ 3634494 h 4028919"/>
              <a:gd name="connsiteX5" fmla="*/ 3814169 w 5119090"/>
              <a:gd name="connsiteY5" fmla="*/ 3985529 h 4028919"/>
              <a:gd name="connsiteX6" fmla="*/ 977861 w 5119090"/>
              <a:gd name="connsiteY6" fmla="*/ 3911529 h 4028919"/>
              <a:gd name="connsiteX7" fmla="*/ 73039 w 5119090"/>
              <a:gd name="connsiteY7" fmla="*/ 3313039 h 4028919"/>
              <a:gd name="connsiteX8" fmla="*/ 159642 w 5119090"/>
              <a:gd name="connsiteY8" fmla="*/ 1290513 h 4028919"/>
              <a:gd name="connsiteX9" fmla="*/ 986959 w 5119090"/>
              <a:gd name="connsiteY9" fmla="*/ 590018 h 4028919"/>
              <a:gd name="connsiteX10" fmla="*/ 1004891 w 5119090"/>
              <a:gd name="connsiteY10" fmla="*/ 0 h 4028919"/>
              <a:gd name="connsiteX0" fmla="*/ 1004891 w 5119090"/>
              <a:gd name="connsiteY0" fmla="*/ 0 h 4142676"/>
              <a:gd name="connsiteX1" fmla="*/ 1616609 w 5119090"/>
              <a:gd name="connsiteY1" fmla="*/ 571743 h 4142676"/>
              <a:gd name="connsiteX2" fmla="*/ 4641704 w 5119090"/>
              <a:gd name="connsiteY2" fmla="*/ 815032 h 4142676"/>
              <a:gd name="connsiteX3" fmla="*/ 5119090 w 5119090"/>
              <a:gd name="connsiteY3" fmla="*/ 2118754 h 4142676"/>
              <a:gd name="connsiteX4" fmla="*/ 4869467 w 5119090"/>
              <a:gd name="connsiteY4" fmla="*/ 3634494 h 4142676"/>
              <a:gd name="connsiteX5" fmla="*/ 3575630 w 5119090"/>
              <a:gd name="connsiteY5" fmla="*/ 4131303 h 4142676"/>
              <a:gd name="connsiteX6" fmla="*/ 977861 w 5119090"/>
              <a:gd name="connsiteY6" fmla="*/ 3911529 h 4142676"/>
              <a:gd name="connsiteX7" fmla="*/ 73039 w 5119090"/>
              <a:gd name="connsiteY7" fmla="*/ 3313039 h 4142676"/>
              <a:gd name="connsiteX8" fmla="*/ 159642 w 5119090"/>
              <a:gd name="connsiteY8" fmla="*/ 1290513 h 4142676"/>
              <a:gd name="connsiteX9" fmla="*/ 986959 w 5119090"/>
              <a:gd name="connsiteY9" fmla="*/ 590018 h 4142676"/>
              <a:gd name="connsiteX10" fmla="*/ 1004891 w 5119090"/>
              <a:gd name="connsiteY10" fmla="*/ 0 h 4142676"/>
              <a:gd name="connsiteX0" fmla="*/ 1004891 w 5119090"/>
              <a:gd name="connsiteY0" fmla="*/ 0 h 4145018"/>
              <a:gd name="connsiteX1" fmla="*/ 1616609 w 5119090"/>
              <a:gd name="connsiteY1" fmla="*/ 571743 h 4145018"/>
              <a:gd name="connsiteX2" fmla="*/ 4641704 w 5119090"/>
              <a:gd name="connsiteY2" fmla="*/ 815032 h 4145018"/>
              <a:gd name="connsiteX3" fmla="*/ 5119090 w 5119090"/>
              <a:gd name="connsiteY3" fmla="*/ 2118754 h 4145018"/>
              <a:gd name="connsiteX4" fmla="*/ 4736945 w 5119090"/>
              <a:gd name="connsiteY4" fmla="*/ 3594737 h 4145018"/>
              <a:gd name="connsiteX5" fmla="*/ 3575630 w 5119090"/>
              <a:gd name="connsiteY5" fmla="*/ 4131303 h 4145018"/>
              <a:gd name="connsiteX6" fmla="*/ 977861 w 5119090"/>
              <a:gd name="connsiteY6" fmla="*/ 3911529 h 4145018"/>
              <a:gd name="connsiteX7" fmla="*/ 73039 w 5119090"/>
              <a:gd name="connsiteY7" fmla="*/ 3313039 h 4145018"/>
              <a:gd name="connsiteX8" fmla="*/ 159642 w 5119090"/>
              <a:gd name="connsiteY8" fmla="*/ 1290513 h 4145018"/>
              <a:gd name="connsiteX9" fmla="*/ 986959 w 5119090"/>
              <a:gd name="connsiteY9" fmla="*/ 590018 h 4145018"/>
              <a:gd name="connsiteX10" fmla="*/ 1004891 w 5119090"/>
              <a:gd name="connsiteY10" fmla="*/ 0 h 4145018"/>
              <a:gd name="connsiteX0" fmla="*/ 1004891 w 5119090"/>
              <a:gd name="connsiteY0" fmla="*/ 0 h 4145018"/>
              <a:gd name="connsiteX1" fmla="*/ 1616609 w 5119090"/>
              <a:gd name="connsiteY1" fmla="*/ 571743 h 4145018"/>
              <a:gd name="connsiteX2" fmla="*/ 4469426 w 5119090"/>
              <a:gd name="connsiteY2" fmla="*/ 735519 h 4145018"/>
              <a:gd name="connsiteX3" fmla="*/ 5119090 w 5119090"/>
              <a:gd name="connsiteY3" fmla="*/ 2118754 h 4145018"/>
              <a:gd name="connsiteX4" fmla="*/ 4736945 w 5119090"/>
              <a:gd name="connsiteY4" fmla="*/ 3594737 h 4145018"/>
              <a:gd name="connsiteX5" fmla="*/ 3575630 w 5119090"/>
              <a:gd name="connsiteY5" fmla="*/ 4131303 h 4145018"/>
              <a:gd name="connsiteX6" fmla="*/ 977861 w 5119090"/>
              <a:gd name="connsiteY6" fmla="*/ 3911529 h 4145018"/>
              <a:gd name="connsiteX7" fmla="*/ 73039 w 5119090"/>
              <a:gd name="connsiteY7" fmla="*/ 3313039 h 4145018"/>
              <a:gd name="connsiteX8" fmla="*/ 159642 w 5119090"/>
              <a:gd name="connsiteY8" fmla="*/ 1290513 h 4145018"/>
              <a:gd name="connsiteX9" fmla="*/ 986959 w 5119090"/>
              <a:gd name="connsiteY9" fmla="*/ 590018 h 4145018"/>
              <a:gd name="connsiteX10" fmla="*/ 1004891 w 5119090"/>
              <a:gd name="connsiteY10" fmla="*/ 0 h 4145018"/>
              <a:gd name="connsiteX0" fmla="*/ 1004891 w 4986569"/>
              <a:gd name="connsiteY0" fmla="*/ 0 h 4145018"/>
              <a:gd name="connsiteX1" fmla="*/ 1616609 w 4986569"/>
              <a:gd name="connsiteY1" fmla="*/ 571743 h 4145018"/>
              <a:gd name="connsiteX2" fmla="*/ 4469426 w 4986569"/>
              <a:gd name="connsiteY2" fmla="*/ 735519 h 4145018"/>
              <a:gd name="connsiteX3" fmla="*/ 4986569 w 4986569"/>
              <a:gd name="connsiteY3" fmla="*/ 2118754 h 4145018"/>
              <a:gd name="connsiteX4" fmla="*/ 4736945 w 4986569"/>
              <a:gd name="connsiteY4" fmla="*/ 3594737 h 4145018"/>
              <a:gd name="connsiteX5" fmla="*/ 3575630 w 4986569"/>
              <a:gd name="connsiteY5" fmla="*/ 4131303 h 4145018"/>
              <a:gd name="connsiteX6" fmla="*/ 977861 w 4986569"/>
              <a:gd name="connsiteY6" fmla="*/ 3911529 h 4145018"/>
              <a:gd name="connsiteX7" fmla="*/ 73039 w 4986569"/>
              <a:gd name="connsiteY7" fmla="*/ 3313039 h 4145018"/>
              <a:gd name="connsiteX8" fmla="*/ 159642 w 4986569"/>
              <a:gd name="connsiteY8" fmla="*/ 1290513 h 4145018"/>
              <a:gd name="connsiteX9" fmla="*/ 986959 w 4986569"/>
              <a:gd name="connsiteY9" fmla="*/ 590018 h 4145018"/>
              <a:gd name="connsiteX10" fmla="*/ 1004891 w 4986569"/>
              <a:gd name="connsiteY10" fmla="*/ 0 h 4145018"/>
              <a:gd name="connsiteX0" fmla="*/ 1004891 w 4857980"/>
              <a:gd name="connsiteY0" fmla="*/ 0 h 4145018"/>
              <a:gd name="connsiteX1" fmla="*/ 1616609 w 4857980"/>
              <a:gd name="connsiteY1" fmla="*/ 571743 h 4145018"/>
              <a:gd name="connsiteX2" fmla="*/ 4469426 w 4857980"/>
              <a:gd name="connsiteY2" fmla="*/ 735519 h 4145018"/>
              <a:gd name="connsiteX3" fmla="*/ 4736945 w 4857980"/>
              <a:gd name="connsiteY3" fmla="*/ 3594737 h 4145018"/>
              <a:gd name="connsiteX4" fmla="*/ 3575630 w 4857980"/>
              <a:gd name="connsiteY4" fmla="*/ 4131303 h 4145018"/>
              <a:gd name="connsiteX5" fmla="*/ 977861 w 4857980"/>
              <a:gd name="connsiteY5" fmla="*/ 3911529 h 4145018"/>
              <a:gd name="connsiteX6" fmla="*/ 73039 w 4857980"/>
              <a:gd name="connsiteY6" fmla="*/ 3313039 h 4145018"/>
              <a:gd name="connsiteX7" fmla="*/ 159642 w 4857980"/>
              <a:gd name="connsiteY7" fmla="*/ 1290513 h 4145018"/>
              <a:gd name="connsiteX8" fmla="*/ 986959 w 4857980"/>
              <a:gd name="connsiteY8" fmla="*/ 590018 h 4145018"/>
              <a:gd name="connsiteX9" fmla="*/ 1004891 w 4857980"/>
              <a:gd name="connsiteY9" fmla="*/ 0 h 4145018"/>
              <a:gd name="connsiteX0" fmla="*/ 1004891 w 4944528"/>
              <a:gd name="connsiteY0" fmla="*/ 0 h 4145018"/>
              <a:gd name="connsiteX1" fmla="*/ 1616609 w 4944528"/>
              <a:gd name="connsiteY1" fmla="*/ 571743 h 4145018"/>
              <a:gd name="connsiteX2" fmla="*/ 4641704 w 4944528"/>
              <a:gd name="connsiteY2" fmla="*/ 775276 h 4145018"/>
              <a:gd name="connsiteX3" fmla="*/ 4736945 w 4944528"/>
              <a:gd name="connsiteY3" fmla="*/ 3594737 h 4145018"/>
              <a:gd name="connsiteX4" fmla="*/ 3575630 w 4944528"/>
              <a:gd name="connsiteY4" fmla="*/ 4131303 h 4145018"/>
              <a:gd name="connsiteX5" fmla="*/ 977861 w 4944528"/>
              <a:gd name="connsiteY5" fmla="*/ 3911529 h 4145018"/>
              <a:gd name="connsiteX6" fmla="*/ 73039 w 4944528"/>
              <a:gd name="connsiteY6" fmla="*/ 3313039 h 4145018"/>
              <a:gd name="connsiteX7" fmla="*/ 159642 w 4944528"/>
              <a:gd name="connsiteY7" fmla="*/ 1290513 h 4145018"/>
              <a:gd name="connsiteX8" fmla="*/ 986959 w 4944528"/>
              <a:gd name="connsiteY8" fmla="*/ 590018 h 4145018"/>
              <a:gd name="connsiteX9" fmla="*/ 1004891 w 4944528"/>
              <a:gd name="connsiteY9" fmla="*/ 0 h 4145018"/>
              <a:gd name="connsiteX0" fmla="*/ 1004891 w 4944528"/>
              <a:gd name="connsiteY0" fmla="*/ 0 h 4145018"/>
              <a:gd name="connsiteX1" fmla="*/ 1616609 w 4944528"/>
              <a:gd name="connsiteY1" fmla="*/ 571743 h 4145018"/>
              <a:gd name="connsiteX2" fmla="*/ 4641704 w 4944528"/>
              <a:gd name="connsiteY2" fmla="*/ 907797 h 4145018"/>
              <a:gd name="connsiteX3" fmla="*/ 4736945 w 4944528"/>
              <a:gd name="connsiteY3" fmla="*/ 3594737 h 4145018"/>
              <a:gd name="connsiteX4" fmla="*/ 3575630 w 4944528"/>
              <a:gd name="connsiteY4" fmla="*/ 4131303 h 4145018"/>
              <a:gd name="connsiteX5" fmla="*/ 977861 w 4944528"/>
              <a:gd name="connsiteY5" fmla="*/ 3911529 h 4145018"/>
              <a:gd name="connsiteX6" fmla="*/ 73039 w 4944528"/>
              <a:gd name="connsiteY6" fmla="*/ 3313039 h 4145018"/>
              <a:gd name="connsiteX7" fmla="*/ 159642 w 4944528"/>
              <a:gd name="connsiteY7" fmla="*/ 1290513 h 4145018"/>
              <a:gd name="connsiteX8" fmla="*/ 986959 w 4944528"/>
              <a:gd name="connsiteY8" fmla="*/ 590018 h 4145018"/>
              <a:gd name="connsiteX9" fmla="*/ 1004891 w 4944528"/>
              <a:gd name="connsiteY9" fmla="*/ 0 h 4145018"/>
              <a:gd name="connsiteX0" fmla="*/ 1004891 w 4938286"/>
              <a:gd name="connsiteY0" fmla="*/ 0 h 4156705"/>
              <a:gd name="connsiteX1" fmla="*/ 1616609 w 4938286"/>
              <a:gd name="connsiteY1" fmla="*/ 571743 h 4156705"/>
              <a:gd name="connsiteX2" fmla="*/ 4641704 w 4938286"/>
              <a:gd name="connsiteY2" fmla="*/ 907797 h 4156705"/>
              <a:gd name="connsiteX3" fmla="*/ 4723693 w 4938286"/>
              <a:gd name="connsiteY3" fmla="*/ 3409206 h 4156705"/>
              <a:gd name="connsiteX4" fmla="*/ 3575630 w 4938286"/>
              <a:gd name="connsiteY4" fmla="*/ 4131303 h 4156705"/>
              <a:gd name="connsiteX5" fmla="*/ 977861 w 4938286"/>
              <a:gd name="connsiteY5" fmla="*/ 3911529 h 4156705"/>
              <a:gd name="connsiteX6" fmla="*/ 73039 w 4938286"/>
              <a:gd name="connsiteY6" fmla="*/ 3313039 h 4156705"/>
              <a:gd name="connsiteX7" fmla="*/ 159642 w 4938286"/>
              <a:gd name="connsiteY7" fmla="*/ 1290513 h 4156705"/>
              <a:gd name="connsiteX8" fmla="*/ 986959 w 4938286"/>
              <a:gd name="connsiteY8" fmla="*/ 590018 h 4156705"/>
              <a:gd name="connsiteX9" fmla="*/ 1004891 w 4938286"/>
              <a:gd name="connsiteY9" fmla="*/ 0 h 4156705"/>
              <a:gd name="connsiteX0" fmla="*/ 1004891 w 4964496"/>
              <a:gd name="connsiteY0" fmla="*/ 0 h 4156705"/>
              <a:gd name="connsiteX1" fmla="*/ 1616609 w 4964496"/>
              <a:gd name="connsiteY1" fmla="*/ 571743 h 4156705"/>
              <a:gd name="connsiteX2" fmla="*/ 4641704 w 4964496"/>
              <a:gd name="connsiteY2" fmla="*/ 907797 h 4156705"/>
              <a:gd name="connsiteX3" fmla="*/ 4723693 w 4964496"/>
              <a:gd name="connsiteY3" fmla="*/ 3409206 h 4156705"/>
              <a:gd name="connsiteX4" fmla="*/ 3575630 w 4964496"/>
              <a:gd name="connsiteY4" fmla="*/ 4131303 h 4156705"/>
              <a:gd name="connsiteX5" fmla="*/ 977861 w 4964496"/>
              <a:gd name="connsiteY5" fmla="*/ 3911529 h 4156705"/>
              <a:gd name="connsiteX6" fmla="*/ 73039 w 4964496"/>
              <a:gd name="connsiteY6" fmla="*/ 3313039 h 4156705"/>
              <a:gd name="connsiteX7" fmla="*/ 159642 w 4964496"/>
              <a:gd name="connsiteY7" fmla="*/ 1290513 h 4156705"/>
              <a:gd name="connsiteX8" fmla="*/ 986959 w 4964496"/>
              <a:gd name="connsiteY8" fmla="*/ 590018 h 4156705"/>
              <a:gd name="connsiteX9" fmla="*/ 1004891 w 4964496"/>
              <a:gd name="connsiteY9" fmla="*/ 0 h 4156705"/>
              <a:gd name="connsiteX0" fmla="*/ 1004891 w 4964496"/>
              <a:gd name="connsiteY0" fmla="*/ 0 h 4156705"/>
              <a:gd name="connsiteX1" fmla="*/ 1616609 w 4964496"/>
              <a:gd name="connsiteY1" fmla="*/ 571743 h 4156705"/>
              <a:gd name="connsiteX2" fmla="*/ 4641704 w 4964496"/>
              <a:gd name="connsiteY2" fmla="*/ 881293 h 4156705"/>
              <a:gd name="connsiteX3" fmla="*/ 4723693 w 4964496"/>
              <a:gd name="connsiteY3" fmla="*/ 3409206 h 4156705"/>
              <a:gd name="connsiteX4" fmla="*/ 3575630 w 4964496"/>
              <a:gd name="connsiteY4" fmla="*/ 4131303 h 4156705"/>
              <a:gd name="connsiteX5" fmla="*/ 977861 w 4964496"/>
              <a:gd name="connsiteY5" fmla="*/ 3911529 h 4156705"/>
              <a:gd name="connsiteX6" fmla="*/ 73039 w 4964496"/>
              <a:gd name="connsiteY6" fmla="*/ 3313039 h 4156705"/>
              <a:gd name="connsiteX7" fmla="*/ 159642 w 4964496"/>
              <a:gd name="connsiteY7" fmla="*/ 1290513 h 4156705"/>
              <a:gd name="connsiteX8" fmla="*/ 986959 w 4964496"/>
              <a:gd name="connsiteY8" fmla="*/ 590018 h 4156705"/>
              <a:gd name="connsiteX9" fmla="*/ 1004891 w 4964496"/>
              <a:gd name="connsiteY9" fmla="*/ 0 h 4156705"/>
              <a:gd name="connsiteX0" fmla="*/ 1004891 w 4938200"/>
              <a:gd name="connsiteY0" fmla="*/ 0 h 4156705"/>
              <a:gd name="connsiteX1" fmla="*/ 1616609 w 4938200"/>
              <a:gd name="connsiteY1" fmla="*/ 571743 h 4156705"/>
              <a:gd name="connsiteX2" fmla="*/ 4641704 w 4938200"/>
              <a:gd name="connsiteY2" fmla="*/ 881293 h 4156705"/>
              <a:gd name="connsiteX3" fmla="*/ 4723693 w 4938200"/>
              <a:gd name="connsiteY3" fmla="*/ 3409206 h 4156705"/>
              <a:gd name="connsiteX4" fmla="*/ 3575630 w 4938200"/>
              <a:gd name="connsiteY4" fmla="*/ 4131303 h 4156705"/>
              <a:gd name="connsiteX5" fmla="*/ 977861 w 4938200"/>
              <a:gd name="connsiteY5" fmla="*/ 3911529 h 4156705"/>
              <a:gd name="connsiteX6" fmla="*/ 73039 w 4938200"/>
              <a:gd name="connsiteY6" fmla="*/ 3313039 h 4156705"/>
              <a:gd name="connsiteX7" fmla="*/ 159642 w 4938200"/>
              <a:gd name="connsiteY7" fmla="*/ 1290513 h 4156705"/>
              <a:gd name="connsiteX8" fmla="*/ 986959 w 4938200"/>
              <a:gd name="connsiteY8" fmla="*/ 590018 h 4156705"/>
              <a:gd name="connsiteX9" fmla="*/ 1004891 w 4938200"/>
              <a:gd name="connsiteY9" fmla="*/ 0 h 4156705"/>
              <a:gd name="connsiteX0" fmla="*/ 1004891 w 4931243"/>
              <a:gd name="connsiteY0" fmla="*/ 0 h 4156705"/>
              <a:gd name="connsiteX1" fmla="*/ 1616609 w 4931243"/>
              <a:gd name="connsiteY1" fmla="*/ 571743 h 4156705"/>
              <a:gd name="connsiteX2" fmla="*/ 4628452 w 4931243"/>
              <a:gd name="connsiteY2" fmla="*/ 934302 h 4156705"/>
              <a:gd name="connsiteX3" fmla="*/ 4723693 w 4931243"/>
              <a:gd name="connsiteY3" fmla="*/ 3409206 h 4156705"/>
              <a:gd name="connsiteX4" fmla="*/ 3575630 w 4931243"/>
              <a:gd name="connsiteY4" fmla="*/ 4131303 h 4156705"/>
              <a:gd name="connsiteX5" fmla="*/ 977861 w 4931243"/>
              <a:gd name="connsiteY5" fmla="*/ 3911529 h 4156705"/>
              <a:gd name="connsiteX6" fmla="*/ 73039 w 4931243"/>
              <a:gd name="connsiteY6" fmla="*/ 3313039 h 4156705"/>
              <a:gd name="connsiteX7" fmla="*/ 159642 w 4931243"/>
              <a:gd name="connsiteY7" fmla="*/ 1290513 h 4156705"/>
              <a:gd name="connsiteX8" fmla="*/ 986959 w 4931243"/>
              <a:gd name="connsiteY8" fmla="*/ 590018 h 4156705"/>
              <a:gd name="connsiteX9" fmla="*/ 1004891 w 4931243"/>
              <a:gd name="connsiteY9" fmla="*/ 0 h 4156705"/>
              <a:gd name="connsiteX0" fmla="*/ 1004891 w 4931243"/>
              <a:gd name="connsiteY0" fmla="*/ 0 h 4175448"/>
              <a:gd name="connsiteX1" fmla="*/ 1616609 w 4931243"/>
              <a:gd name="connsiteY1" fmla="*/ 571743 h 4175448"/>
              <a:gd name="connsiteX2" fmla="*/ 4628452 w 4931243"/>
              <a:gd name="connsiteY2" fmla="*/ 934302 h 4175448"/>
              <a:gd name="connsiteX3" fmla="*/ 4723693 w 4931243"/>
              <a:gd name="connsiteY3" fmla="*/ 3409206 h 4175448"/>
              <a:gd name="connsiteX4" fmla="*/ 3575630 w 4931243"/>
              <a:gd name="connsiteY4" fmla="*/ 4131303 h 4175448"/>
              <a:gd name="connsiteX5" fmla="*/ 858591 w 4931243"/>
              <a:gd name="connsiteY5" fmla="*/ 3991042 h 4175448"/>
              <a:gd name="connsiteX6" fmla="*/ 73039 w 4931243"/>
              <a:gd name="connsiteY6" fmla="*/ 3313039 h 4175448"/>
              <a:gd name="connsiteX7" fmla="*/ 159642 w 4931243"/>
              <a:gd name="connsiteY7" fmla="*/ 1290513 h 4175448"/>
              <a:gd name="connsiteX8" fmla="*/ 986959 w 4931243"/>
              <a:gd name="connsiteY8" fmla="*/ 590018 h 4175448"/>
              <a:gd name="connsiteX9" fmla="*/ 1004891 w 4931243"/>
              <a:gd name="connsiteY9" fmla="*/ 0 h 4175448"/>
              <a:gd name="connsiteX0" fmla="*/ 1004891 w 4931243"/>
              <a:gd name="connsiteY0" fmla="*/ 0 h 4175448"/>
              <a:gd name="connsiteX1" fmla="*/ 1616609 w 4931243"/>
              <a:gd name="connsiteY1" fmla="*/ 571743 h 4175448"/>
              <a:gd name="connsiteX2" fmla="*/ 4628452 w 4931243"/>
              <a:gd name="connsiteY2" fmla="*/ 934302 h 4175448"/>
              <a:gd name="connsiteX3" fmla="*/ 4723693 w 4931243"/>
              <a:gd name="connsiteY3" fmla="*/ 3409206 h 4175448"/>
              <a:gd name="connsiteX4" fmla="*/ 3575630 w 4931243"/>
              <a:gd name="connsiteY4" fmla="*/ 4131303 h 4175448"/>
              <a:gd name="connsiteX5" fmla="*/ 858591 w 4931243"/>
              <a:gd name="connsiteY5" fmla="*/ 3991042 h 4175448"/>
              <a:gd name="connsiteX6" fmla="*/ 73039 w 4931243"/>
              <a:gd name="connsiteY6" fmla="*/ 3313039 h 4175448"/>
              <a:gd name="connsiteX7" fmla="*/ 159642 w 4931243"/>
              <a:gd name="connsiteY7" fmla="*/ 1290513 h 4175448"/>
              <a:gd name="connsiteX8" fmla="*/ 986959 w 4931243"/>
              <a:gd name="connsiteY8" fmla="*/ 590018 h 4175448"/>
              <a:gd name="connsiteX9" fmla="*/ 1004891 w 4931243"/>
              <a:gd name="connsiteY9" fmla="*/ 0 h 4175448"/>
              <a:gd name="connsiteX0" fmla="*/ 1010726 w 4937078"/>
              <a:gd name="connsiteY0" fmla="*/ 0 h 4175448"/>
              <a:gd name="connsiteX1" fmla="*/ 1622444 w 4937078"/>
              <a:gd name="connsiteY1" fmla="*/ 571743 h 4175448"/>
              <a:gd name="connsiteX2" fmla="*/ 4634287 w 4937078"/>
              <a:gd name="connsiteY2" fmla="*/ 934302 h 4175448"/>
              <a:gd name="connsiteX3" fmla="*/ 4729528 w 4937078"/>
              <a:gd name="connsiteY3" fmla="*/ 3409206 h 4175448"/>
              <a:gd name="connsiteX4" fmla="*/ 3581465 w 4937078"/>
              <a:gd name="connsiteY4" fmla="*/ 4131303 h 4175448"/>
              <a:gd name="connsiteX5" fmla="*/ 864426 w 4937078"/>
              <a:gd name="connsiteY5" fmla="*/ 3991042 h 4175448"/>
              <a:gd name="connsiteX6" fmla="*/ 78874 w 4937078"/>
              <a:gd name="connsiteY6" fmla="*/ 3313039 h 4175448"/>
              <a:gd name="connsiteX7" fmla="*/ 165477 w 4937078"/>
              <a:gd name="connsiteY7" fmla="*/ 1290513 h 4175448"/>
              <a:gd name="connsiteX8" fmla="*/ 992794 w 4937078"/>
              <a:gd name="connsiteY8" fmla="*/ 590018 h 4175448"/>
              <a:gd name="connsiteX9" fmla="*/ 1010726 w 4937078"/>
              <a:gd name="connsiteY9" fmla="*/ 0 h 4175448"/>
              <a:gd name="connsiteX0" fmla="*/ 1010726 w 4961247"/>
              <a:gd name="connsiteY0" fmla="*/ 0 h 4175448"/>
              <a:gd name="connsiteX1" fmla="*/ 1648693 w 4961247"/>
              <a:gd name="connsiteY1" fmla="*/ 574434 h 4175448"/>
              <a:gd name="connsiteX2" fmla="*/ 4634287 w 4961247"/>
              <a:gd name="connsiteY2" fmla="*/ 934302 h 4175448"/>
              <a:gd name="connsiteX3" fmla="*/ 4729528 w 4961247"/>
              <a:gd name="connsiteY3" fmla="*/ 3409206 h 4175448"/>
              <a:gd name="connsiteX4" fmla="*/ 3581465 w 4961247"/>
              <a:gd name="connsiteY4" fmla="*/ 4131303 h 4175448"/>
              <a:gd name="connsiteX5" fmla="*/ 864426 w 4961247"/>
              <a:gd name="connsiteY5" fmla="*/ 3991042 h 4175448"/>
              <a:gd name="connsiteX6" fmla="*/ 78874 w 4961247"/>
              <a:gd name="connsiteY6" fmla="*/ 3313039 h 4175448"/>
              <a:gd name="connsiteX7" fmla="*/ 165477 w 4961247"/>
              <a:gd name="connsiteY7" fmla="*/ 1290513 h 4175448"/>
              <a:gd name="connsiteX8" fmla="*/ 992794 w 4961247"/>
              <a:gd name="connsiteY8" fmla="*/ 590018 h 4175448"/>
              <a:gd name="connsiteX9" fmla="*/ 1010726 w 4961247"/>
              <a:gd name="connsiteY9" fmla="*/ 0 h 4175448"/>
              <a:gd name="connsiteX0" fmla="*/ 1010726 w 4961247"/>
              <a:gd name="connsiteY0" fmla="*/ 0 h 4175448"/>
              <a:gd name="connsiteX1" fmla="*/ 1648693 w 4961247"/>
              <a:gd name="connsiteY1" fmla="*/ 574434 h 4175448"/>
              <a:gd name="connsiteX2" fmla="*/ 4634287 w 4961247"/>
              <a:gd name="connsiteY2" fmla="*/ 934302 h 4175448"/>
              <a:gd name="connsiteX3" fmla="*/ 4729528 w 4961247"/>
              <a:gd name="connsiteY3" fmla="*/ 3409206 h 4175448"/>
              <a:gd name="connsiteX4" fmla="*/ 3581465 w 4961247"/>
              <a:gd name="connsiteY4" fmla="*/ 4131303 h 4175448"/>
              <a:gd name="connsiteX5" fmla="*/ 864426 w 4961247"/>
              <a:gd name="connsiteY5" fmla="*/ 3991042 h 4175448"/>
              <a:gd name="connsiteX6" fmla="*/ 78874 w 4961247"/>
              <a:gd name="connsiteY6" fmla="*/ 3313039 h 4175448"/>
              <a:gd name="connsiteX7" fmla="*/ 165477 w 4961247"/>
              <a:gd name="connsiteY7" fmla="*/ 1290513 h 4175448"/>
              <a:gd name="connsiteX8" fmla="*/ 992794 w 4961247"/>
              <a:gd name="connsiteY8" fmla="*/ 590018 h 4175448"/>
              <a:gd name="connsiteX9" fmla="*/ 1010726 w 4961247"/>
              <a:gd name="connsiteY9" fmla="*/ 0 h 4175448"/>
              <a:gd name="connsiteX0" fmla="*/ 1008299 w 4958820"/>
              <a:gd name="connsiteY0" fmla="*/ 0 h 4175448"/>
              <a:gd name="connsiteX1" fmla="*/ 1646266 w 4958820"/>
              <a:gd name="connsiteY1" fmla="*/ 574434 h 4175448"/>
              <a:gd name="connsiteX2" fmla="*/ 4631860 w 4958820"/>
              <a:gd name="connsiteY2" fmla="*/ 934302 h 4175448"/>
              <a:gd name="connsiteX3" fmla="*/ 4727101 w 4958820"/>
              <a:gd name="connsiteY3" fmla="*/ 3409206 h 4175448"/>
              <a:gd name="connsiteX4" fmla="*/ 3579038 w 4958820"/>
              <a:gd name="connsiteY4" fmla="*/ 4131303 h 4175448"/>
              <a:gd name="connsiteX5" fmla="*/ 861999 w 4958820"/>
              <a:gd name="connsiteY5" fmla="*/ 3991042 h 4175448"/>
              <a:gd name="connsiteX6" fmla="*/ 76447 w 4958820"/>
              <a:gd name="connsiteY6" fmla="*/ 3313039 h 4175448"/>
              <a:gd name="connsiteX7" fmla="*/ 163050 w 4958820"/>
              <a:gd name="connsiteY7" fmla="*/ 1290513 h 4175448"/>
              <a:gd name="connsiteX8" fmla="*/ 990367 w 4958820"/>
              <a:gd name="connsiteY8" fmla="*/ 590018 h 4175448"/>
              <a:gd name="connsiteX9" fmla="*/ 1008299 w 4958820"/>
              <a:gd name="connsiteY9" fmla="*/ 0 h 4175448"/>
              <a:gd name="connsiteX0" fmla="*/ 1008299 w 4958820"/>
              <a:gd name="connsiteY0" fmla="*/ 0 h 4175448"/>
              <a:gd name="connsiteX1" fmla="*/ 1646266 w 4958820"/>
              <a:gd name="connsiteY1" fmla="*/ 574434 h 4175448"/>
              <a:gd name="connsiteX2" fmla="*/ 4631860 w 4958820"/>
              <a:gd name="connsiteY2" fmla="*/ 934302 h 4175448"/>
              <a:gd name="connsiteX3" fmla="*/ 4727101 w 4958820"/>
              <a:gd name="connsiteY3" fmla="*/ 3409206 h 4175448"/>
              <a:gd name="connsiteX4" fmla="*/ 3579038 w 4958820"/>
              <a:gd name="connsiteY4" fmla="*/ 4131303 h 4175448"/>
              <a:gd name="connsiteX5" fmla="*/ 861999 w 4958820"/>
              <a:gd name="connsiteY5" fmla="*/ 3991042 h 4175448"/>
              <a:gd name="connsiteX6" fmla="*/ 76447 w 4958820"/>
              <a:gd name="connsiteY6" fmla="*/ 3313039 h 4175448"/>
              <a:gd name="connsiteX7" fmla="*/ 163050 w 4958820"/>
              <a:gd name="connsiteY7" fmla="*/ 1290513 h 4175448"/>
              <a:gd name="connsiteX8" fmla="*/ 990367 w 4958820"/>
              <a:gd name="connsiteY8" fmla="*/ 590018 h 4175448"/>
              <a:gd name="connsiteX9" fmla="*/ 1008299 w 4958820"/>
              <a:gd name="connsiteY9" fmla="*/ 0 h 4175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958820" h="4175448">
                <a:moveTo>
                  <a:pt x="1008299" y="0"/>
                </a:moveTo>
                <a:cubicBezTo>
                  <a:pt x="1080221" y="58905"/>
                  <a:pt x="1502689" y="357725"/>
                  <a:pt x="1646266" y="574434"/>
                </a:cubicBezTo>
                <a:cubicBezTo>
                  <a:pt x="1801987" y="585526"/>
                  <a:pt x="4118388" y="461840"/>
                  <a:pt x="4631860" y="934302"/>
                </a:cubicBezTo>
                <a:cubicBezTo>
                  <a:pt x="5145332" y="1406764"/>
                  <a:pt x="4955580" y="2313155"/>
                  <a:pt x="4727101" y="3409206"/>
                </a:cubicBezTo>
                <a:cubicBezTo>
                  <a:pt x="4578135" y="3975170"/>
                  <a:pt x="4223222" y="4034330"/>
                  <a:pt x="3579038" y="4131303"/>
                </a:cubicBezTo>
                <a:cubicBezTo>
                  <a:pt x="2934854" y="4228276"/>
                  <a:pt x="1597338" y="4158382"/>
                  <a:pt x="861999" y="3991042"/>
                </a:cubicBezTo>
                <a:cubicBezTo>
                  <a:pt x="557764" y="3888766"/>
                  <a:pt x="288603" y="3774523"/>
                  <a:pt x="76447" y="3313039"/>
                </a:cubicBezTo>
                <a:cubicBezTo>
                  <a:pt x="-73175" y="2826910"/>
                  <a:pt x="18982" y="1794318"/>
                  <a:pt x="163050" y="1290513"/>
                </a:cubicBezTo>
                <a:cubicBezTo>
                  <a:pt x="367640" y="666231"/>
                  <a:pt x="707145" y="617043"/>
                  <a:pt x="990367" y="590018"/>
                </a:cubicBezTo>
                <a:cubicBezTo>
                  <a:pt x="990367" y="590018"/>
                  <a:pt x="1038579" y="394709"/>
                  <a:pt x="1008299" y="0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D8E19E-9228-AD3E-B23A-88C8C4B8C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8888" y="1227007"/>
            <a:ext cx="6841552" cy="4216490"/>
          </a:xfrm>
        </p:spPr>
        <p:txBody>
          <a:bodyPr anchor="ctr">
            <a:normAutofit/>
          </a:bodyPr>
          <a:lstStyle/>
          <a:p>
            <a:pPr marL="457200" indent="-457200" algn="ctr">
              <a:buFont typeface="Courier New"/>
              <a:buChar char="o"/>
            </a:pPr>
            <a:r>
              <a:rPr lang="ru-RU" i="1" dirty="0" smtClean="0"/>
              <a:t>«Вспомните, как бы вам хотелось, чтобы родители относились к вам, и так же относитесь к своим детям»</a:t>
            </a:r>
            <a:endParaRPr lang="ru-RU" sz="2800" b="0" dirty="0">
              <a:latin typeface="Cambria"/>
              <a:ea typeface="Cambri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01996C-51AA-C3EE-C7E2-AA9A6D56D1BC}"/>
              </a:ext>
            </a:extLst>
          </p:cNvPr>
          <p:cNvSpPr txBox="1"/>
          <p:nvPr/>
        </p:nvSpPr>
        <p:spPr>
          <a:xfrm>
            <a:off x="3910208" y="6112702"/>
            <a:ext cx="843210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#</a:t>
            </a:r>
            <a:r>
              <a:rPr lang="ru-RU" sz="2400" dirty="0" smtClean="0">
                <a:solidFill>
                  <a:srgbClr val="002060"/>
                </a:solidFill>
              </a:rPr>
              <a:t>РодительскоеСобрание43  </a:t>
            </a:r>
            <a:r>
              <a:rPr lang="ru-RU" sz="2400" dirty="0">
                <a:solidFill>
                  <a:srgbClr val="002060"/>
                </a:solidFill>
              </a:rPr>
              <a:t>#ГодПедагогаНаставника43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11" name="Picture 2" descr="https://cloud.mpcenter.ru/d/s/s6l5hP5UsTCfqvYj587jr5Dy5fExolnm/webapi/entry.cgi/%D0%BB%D0%BE%D0%B3%D0%BE%D1%82%D0%B8%D0%BF%20%D0%93%D0%BE%D0%B4%D0%B0%20%D0%BF%D0%B5%D0%B4%D0%B0%D0%B3%D0%BE%D0%B3%D0%B0%20%D0%B8%20%D0%BD%D0%B0%D1%81%D1%82%D0%B0%D0%B2%D0%BD%D0%B8%D0%BA%D0%B0_%D0%97%D0%BE%D0%BB%D0%BE%D1%82%D0%BE%D0%B9.png?api=SYNO.SynologyDrive.Files&amp;method=download&amp;version=2&amp;files=%5B%22id%3A732857342837699564%22%5D&amp;force_download=false&amp;sharing_token=%222ran.kL9S2WWEtDvZobC_RWLJSl04.dnRhf4S4sVTn2ivsTq7D4i6ERiyzXQETNjDn.xWE7xYWNK0f5F4TnGbHpVywsETW.fSnrhdsebXhRT_Gpm6BIRW9_0ZFB8toSS82HsupEepAGrtY3YzuCk2xExSilWnwOIHlh8.wHF5mRYF.0Tq3Kw7YTwoX6j2BYDojCSCJNq1DCb0MqcPHM74qwq5q0W6wzbYTNEiCnOEK1OOjrNcByzqJLh%22&amp;_dc=16802633552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0823" y="4451305"/>
            <a:ext cx="4100720" cy="31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410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3296414-C354-4038-A008-70976D294E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7FF5CE3-B741-44C1-98BA-1DF33DD0D4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8251" y="1"/>
            <a:ext cx="7773910" cy="6480535"/>
          </a:xfrm>
          <a:custGeom>
            <a:avLst/>
            <a:gdLst>
              <a:gd name="connsiteX0" fmla="*/ 1936967 w 7773910"/>
              <a:gd name="connsiteY0" fmla="*/ 0 h 6480535"/>
              <a:gd name="connsiteX1" fmla="*/ 7189009 w 7773910"/>
              <a:gd name="connsiteY1" fmla="*/ 0 h 6480535"/>
              <a:gd name="connsiteX2" fmla="*/ 7253472 w 7773910"/>
              <a:gd name="connsiteY2" fmla="*/ 92985 h 6480535"/>
              <a:gd name="connsiteX3" fmla="*/ 7329111 w 7773910"/>
              <a:gd name="connsiteY3" fmla="*/ 246089 h 6480535"/>
              <a:gd name="connsiteX4" fmla="*/ 7108006 w 7773910"/>
              <a:gd name="connsiteY4" fmla="*/ 4792035 h 6480535"/>
              <a:gd name="connsiteX5" fmla="*/ 4760021 w 7773910"/>
              <a:gd name="connsiteY5" fmla="*/ 6261757 h 6480535"/>
              <a:gd name="connsiteX6" fmla="*/ 1872238 w 7773910"/>
              <a:gd name="connsiteY6" fmla="*/ 6370095 h 6480535"/>
              <a:gd name="connsiteX7" fmla="*/ 720996 w 7773910"/>
              <a:gd name="connsiteY7" fmla="*/ 5225936 h 6480535"/>
              <a:gd name="connsiteX8" fmla="*/ 0 w 7773910"/>
              <a:gd name="connsiteY8" fmla="*/ 4891879 h 6480535"/>
              <a:gd name="connsiteX9" fmla="*/ 373222 w 7773910"/>
              <a:gd name="connsiteY9" fmla="*/ 4461158 h 6480535"/>
              <a:gd name="connsiteX10" fmla="*/ 430620 w 7773910"/>
              <a:gd name="connsiteY10" fmla="*/ 3248145 h 6480535"/>
              <a:gd name="connsiteX11" fmla="*/ 1467980 w 7773910"/>
              <a:gd name="connsiteY11" fmla="*/ 278642 h 6480535"/>
              <a:gd name="connsiteX12" fmla="*/ 1792897 w 7773910"/>
              <a:gd name="connsiteY12" fmla="*/ 67661 h 6480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773910" h="6480535">
                <a:moveTo>
                  <a:pt x="1936967" y="0"/>
                </a:moveTo>
                <a:lnTo>
                  <a:pt x="7189009" y="0"/>
                </a:lnTo>
                <a:lnTo>
                  <a:pt x="7253472" y="92985"/>
                </a:lnTo>
                <a:cubicBezTo>
                  <a:pt x="7281254" y="140208"/>
                  <a:pt x="7306529" y="191148"/>
                  <a:pt x="7329111" y="246089"/>
                </a:cubicBezTo>
                <a:cubicBezTo>
                  <a:pt x="7690423" y="1125148"/>
                  <a:pt x="8212752" y="2950682"/>
                  <a:pt x="7108006" y="4792035"/>
                </a:cubicBezTo>
                <a:cubicBezTo>
                  <a:pt x="6603335" y="5633263"/>
                  <a:pt x="5674812" y="5991577"/>
                  <a:pt x="4760021" y="6261757"/>
                </a:cubicBezTo>
                <a:cubicBezTo>
                  <a:pt x="4002399" y="6517651"/>
                  <a:pt x="2516836" y="6542732"/>
                  <a:pt x="1872238" y="6370095"/>
                </a:cubicBezTo>
                <a:cubicBezTo>
                  <a:pt x="1227640" y="6197459"/>
                  <a:pt x="1024577" y="5453286"/>
                  <a:pt x="720996" y="5225936"/>
                </a:cubicBezTo>
                <a:cubicBezTo>
                  <a:pt x="478621" y="4884394"/>
                  <a:pt x="0" y="4891879"/>
                  <a:pt x="0" y="4891879"/>
                </a:cubicBezTo>
                <a:cubicBezTo>
                  <a:pt x="1172" y="4832100"/>
                  <a:pt x="301315" y="4615311"/>
                  <a:pt x="373222" y="4461158"/>
                </a:cubicBezTo>
                <a:cubicBezTo>
                  <a:pt x="445129" y="4307004"/>
                  <a:pt x="349597" y="3945235"/>
                  <a:pt x="430620" y="3248145"/>
                </a:cubicBezTo>
                <a:cubicBezTo>
                  <a:pt x="511643" y="2551055"/>
                  <a:pt x="716391" y="900384"/>
                  <a:pt x="1467980" y="278642"/>
                </a:cubicBezTo>
                <a:cubicBezTo>
                  <a:pt x="1561928" y="200925"/>
                  <a:pt x="1671379" y="130832"/>
                  <a:pt x="1792897" y="67661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EC0F4EA-80E8-4830-A80E-AEFD38ADAC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979779" flipH="1">
            <a:off x="4597333" y="-996389"/>
            <a:ext cx="6567616" cy="8067356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59010"/>
              <a:gd name="connsiteY0" fmla="*/ 725435 h 725435"/>
              <a:gd name="connsiteX1" fmla="*/ 408106 w 959010"/>
              <a:gd name="connsiteY1" fmla="*/ 662779 h 725435"/>
              <a:gd name="connsiteX2" fmla="*/ 805685 w 959010"/>
              <a:gd name="connsiteY2" fmla="*/ 523410 h 725435"/>
              <a:gd name="connsiteX3" fmla="*/ 954560 w 959010"/>
              <a:gd name="connsiteY3" fmla="*/ 257282 h 725435"/>
              <a:gd name="connsiteX4" fmla="*/ 674525 w 959010"/>
              <a:gd name="connsiteY4" fmla="*/ 5631 h 725435"/>
              <a:gd name="connsiteX5" fmla="*/ 15300 w 959010"/>
              <a:gd name="connsiteY5" fmla="*/ 246614 h 725435"/>
              <a:gd name="connsiteX6" fmla="*/ 217325 w 959010"/>
              <a:gd name="connsiteY6" fmla="*/ 650664 h 725435"/>
              <a:gd name="connsiteX7" fmla="*/ 284667 w 959010"/>
              <a:gd name="connsiteY7" fmla="*/ 725435 h 725435"/>
              <a:gd name="connsiteX0" fmla="*/ 284667 w 967667"/>
              <a:gd name="connsiteY0" fmla="*/ 725435 h 725435"/>
              <a:gd name="connsiteX1" fmla="*/ 408106 w 967667"/>
              <a:gd name="connsiteY1" fmla="*/ 662779 h 725435"/>
              <a:gd name="connsiteX2" fmla="*/ 868683 w 967667"/>
              <a:gd name="connsiteY2" fmla="*/ 556279 h 725435"/>
              <a:gd name="connsiteX3" fmla="*/ 954560 w 967667"/>
              <a:gd name="connsiteY3" fmla="*/ 257282 h 725435"/>
              <a:gd name="connsiteX4" fmla="*/ 674525 w 967667"/>
              <a:gd name="connsiteY4" fmla="*/ 5631 h 725435"/>
              <a:gd name="connsiteX5" fmla="*/ 15300 w 967667"/>
              <a:gd name="connsiteY5" fmla="*/ 246614 h 725435"/>
              <a:gd name="connsiteX6" fmla="*/ 217325 w 967667"/>
              <a:gd name="connsiteY6" fmla="*/ 650664 h 725435"/>
              <a:gd name="connsiteX7" fmla="*/ 284667 w 967667"/>
              <a:gd name="connsiteY7" fmla="*/ 725435 h 725435"/>
              <a:gd name="connsiteX0" fmla="*/ 284667 w 966979"/>
              <a:gd name="connsiteY0" fmla="*/ 685615 h 685615"/>
              <a:gd name="connsiteX1" fmla="*/ 408106 w 966979"/>
              <a:gd name="connsiteY1" fmla="*/ 622959 h 685615"/>
              <a:gd name="connsiteX2" fmla="*/ 868683 w 966979"/>
              <a:gd name="connsiteY2" fmla="*/ 516459 h 685615"/>
              <a:gd name="connsiteX3" fmla="*/ 954560 w 966979"/>
              <a:gd name="connsiteY3" fmla="*/ 217462 h 685615"/>
              <a:gd name="connsiteX4" fmla="*/ 684112 w 966979"/>
              <a:gd name="connsiteY4" fmla="*/ 9636 h 685615"/>
              <a:gd name="connsiteX5" fmla="*/ 15300 w 966979"/>
              <a:gd name="connsiteY5" fmla="*/ 206794 h 685615"/>
              <a:gd name="connsiteX6" fmla="*/ 217325 w 966979"/>
              <a:gd name="connsiteY6" fmla="*/ 610844 h 685615"/>
              <a:gd name="connsiteX7" fmla="*/ 284667 w 966979"/>
              <a:gd name="connsiteY7" fmla="*/ 685615 h 685615"/>
              <a:gd name="connsiteX0" fmla="*/ 283787 w 966099"/>
              <a:gd name="connsiteY0" fmla="*/ 685615 h 685615"/>
              <a:gd name="connsiteX1" fmla="*/ 407226 w 966099"/>
              <a:gd name="connsiteY1" fmla="*/ 622959 h 685615"/>
              <a:gd name="connsiteX2" fmla="*/ 867803 w 966099"/>
              <a:gd name="connsiteY2" fmla="*/ 516459 h 685615"/>
              <a:gd name="connsiteX3" fmla="*/ 953680 w 966099"/>
              <a:gd name="connsiteY3" fmla="*/ 217462 h 685615"/>
              <a:gd name="connsiteX4" fmla="*/ 683232 w 966099"/>
              <a:gd name="connsiteY4" fmla="*/ 9636 h 685615"/>
              <a:gd name="connsiteX5" fmla="*/ 14420 w 966099"/>
              <a:gd name="connsiteY5" fmla="*/ 206794 h 685615"/>
              <a:gd name="connsiteX6" fmla="*/ 221923 w 966099"/>
              <a:gd name="connsiteY6" fmla="*/ 610844 h 685615"/>
              <a:gd name="connsiteX7" fmla="*/ 283787 w 966099"/>
              <a:gd name="connsiteY7" fmla="*/ 685615 h 685615"/>
              <a:gd name="connsiteX0" fmla="*/ 282418 w 966099"/>
              <a:gd name="connsiteY0" fmla="*/ 671920 h 671920"/>
              <a:gd name="connsiteX1" fmla="*/ 407226 w 966099"/>
              <a:gd name="connsiteY1" fmla="*/ 622959 h 671920"/>
              <a:gd name="connsiteX2" fmla="*/ 867803 w 966099"/>
              <a:gd name="connsiteY2" fmla="*/ 516459 h 671920"/>
              <a:gd name="connsiteX3" fmla="*/ 953680 w 966099"/>
              <a:gd name="connsiteY3" fmla="*/ 217462 h 671920"/>
              <a:gd name="connsiteX4" fmla="*/ 683232 w 966099"/>
              <a:gd name="connsiteY4" fmla="*/ 9636 h 671920"/>
              <a:gd name="connsiteX5" fmla="*/ 14420 w 966099"/>
              <a:gd name="connsiteY5" fmla="*/ 206794 h 671920"/>
              <a:gd name="connsiteX6" fmla="*/ 221923 w 966099"/>
              <a:gd name="connsiteY6" fmla="*/ 610844 h 671920"/>
              <a:gd name="connsiteX7" fmla="*/ 282418 w 966099"/>
              <a:gd name="connsiteY7" fmla="*/ 671920 h 671920"/>
              <a:gd name="connsiteX0" fmla="*/ 282418 w 966099"/>
              <a:gd name="connsiteY0" fmla="*/ 671920 h 672429"/>
              <a:gd name="connsiteX1" fmla="*/ 338878 w 966099"/>
              <a:gd name="connsiteY1" fmla="*/ 639121 h 672429"/>
              <a:gd name="connsiteX2" fmla="*/ 407226 w 966099"/>
              <a:gd name="connsiteY2" fmla="*/ 622959 h 672429"/>
              <a:gd name="connsiteX3" fmla="*/ 867803 w 966099"/>
              <a:gd name="connsiteY3" fmla="*/ 516459 h 672429"/>
              <a:gd name="connsiteX4" fmla="*/ 953680 w 966099"/>
              <a:gd name="connsiteY4" fmla="*/ 217462 h 672429"/>
              <a:gd name="connsiteX5" fmla="*/ 683232 w 966099"/>
              <a:gd name="connsiteY5" fmla="*/ 9636 h 672429"/>
              <a:gd name="connsiteX6" fmla="*/ 14420 w 966099"/>
              <a:gd name="connsiteY6" fmla="*/ 206794 h 672429"/>
              <a:gd name="connsiteX7" fmla="*/ 221923 w 966099"/>
              <a:gd name="connsiteY7" fmla="*/ 610844 h 672429"/>
              <a:gd name="connsiteX8" fmla="*/ 282418 w 966099"/>
              <a:gd name="connsiteY8" fmla="*/ 671920 h 672429"/>
              <a:gd name="connsiteX0" fmla="*/ 282418 w 966099"/>
              <a:gd name="connsiteY0" fmla="*/ 671920 h 672356"/>
              <a:gd name="connsiteX1" fmla="*/ 337508 w 966099"/>
              <a:gd name="connsiteY1" fmla="*/ 633643 h 672356"/>
              <a:gd name="connsiteX2" fmla="*/ 407226 w 966099"/>
              <a:gd name="connsiteY2" fmla="*/ 622959 h 672356"/>
              <a:gd name="connsiteX3" fmla="*/ 867803 w 966099"/>
              <a:gd name="connsiteY3" fmla="*/ 516459 h 672356"/>
              <a:gd name="connsiteX4" fmla="*/ 953680 w 966099"/>
              <a:gd name="connsiteY4" fmla="*/ 217462 h 672356"/>
              <a:gd name="connsiteX5" fmla="*/ 683232 w 966099"/>
              <a:gd name="connsiteY5" fmla="*/ 9636 h 672356"/>
              <a:gd name="connsiteX6" fmla="*/ 14420 w 966099"/>
              <a:gd name="connsiteY6" fmla="*/ 206794 h 672356"/>
              <a:gd name="connsiteX7" fmla="*/ 221923 w 966099"/>
              <a:gd name="connsiteY7" fmla="*/ 610844 h 672356"/>
              <a:gd name="connsiteX8" fmla="*/ 282418 w 966099"/>
              <a:gd name="connsiteY8" fmla="*/ 671920 h 672356"/>
              <a:gd name="connsiteX0" fmla="*/ 282418 w 966099"/>
              <a:gd name="connsiteY0" fmla="*/ 671920 h 671920"/>
              <a:gd name="connsiteX1" fmla="*/ 337508 w 966099"/>
              <a:gd name="connsiteY1" fmla="*/ 633643 h 671920"/>
              <a:gd name="connsiteX2" fmla="*/ 407226 w 966099"/>
              <a:gd name="connsiteY2" fmla="*/ 622959 h 671920"/>
              <a:gd name="connsiteX3" fmla="*/ 867803 w 966099"/>
              <a:gd name="connsiteY3" fmla="*/ 516459 h 671920"/>
              <a:gd name="connsiteX4" fmla="*/ 953680 w 966099"/>
              <a:gd name="connsiteY4" fmla="*/ 217462 h 671920"/>
              <a:gd name="connsiteX5" fmla="*/ 683232 w 966099"/>
              <a:gd name="connsiteY5" fmla="*/ 9636 h 671920"/>
              <a:gd name="connsiteX6" fmla="*/ 14420 w 966099"/>
              <a:gd name="connsiteY6" fmla="*/ 206794 h 671920"/>
              <a:gd name="connsiteX7" fmla="*/ 221923 w 966099"/>
              <a:gd name="connsiteY7" fmla="*/ 610844 h 671920"/>
              <a:gd name="connsiteX8" fmla="*/ 282418 w 966099"/>
              <a:gd name="connsiteY8" fmla="*/ 671920 h 671920"/>
              <a:gd name="connsiteX0" fmla="*/ 282418 w 965409"/>
              <a:gd name="connsiteY0" fmla="*/ 671920 h 671920"/>
              <a:gd name="connsiteX1" fmla="*/ 337508 w 965409"/>
              <a:gd name="connsiteY1" fmla="*/ 633643 h 671920"/>
              <a:gd name="connsiteX2" fmla="*/ 434616 w 965409"/>
              <a:gd name="connsiteY2" fmla="*/ 627068 h 671920"/>
              <a:gd name="connsiteX3" fmla="*/ 867803 w 965409"/>
              <a:gd name="connsiteY3" fmla="*/ 516459 h 671920"/>
              <a:gd name="connsiteX4" fmla="*/ 953680 w 965409"/>
              <a:gd name="connsiteY4" fmla="*/ 217462 h 671920"/>
              <a:gd name="connsiteX5" fmla="*/ 683232 w 965409"/>
              <a:gd name="connsiteY5" fmla="*/ 9636 h 671920"/>
              <a:gd name="connsiteX6" fmla="*/ 14420 w 965409"/>
              <a:gd name="connsiteY6" fmla="*/ 206794 h 671920"/>
              <a:gd name="connsiteX7" fmla="*/ 221923 w 965409"/>
              <a:gd name="connsiteY7" fmla="*/ 610844 h 671920"/>
              <a:gd name="connsiteX8" fmla="*/ 282418 w 965409"/>
              <a:gd name="connsiteY8" fmla="*/ 671920 h 671920"/>
              <a:gd name="connsiteX0" fmla="*/ 282418 w 965409"/>
              <a:gd name="connsiteY0" fmla="*/ 671920 h 671920"/>
              <a:gd name="connsiteX1" fmla="*/ 337508 w 965409"/>
              <a:gd name="connsiteY1" fmla="*/ 633643 h 671920"/>
              <a:gd name="connsiteX2" fmla="*/ 434616 w 965409"/>
              <a:gd name="connsiteY2" fmla="*/ 627068 h 671920"/>
              <a:gd name="connsiteX3" fmla="*/ 867803 w 965409"/>
              <a:gd name="connsiteY3" fmla="*/ 516459 h 671920"/>
              <a:gd name="connsiteX4" fmla="*/ 953680 w 965409"/>
              <a:gd name="connsiteY4" fmla="*/ 217462 h 671920"/>
              <a:gd name="connsiteX5" fmla="*/ 683232 w 965409"/>
              <a:gd name="connsiteY5" fmla="*/ 9636 h 671920"/>
              <a:gd name="connsiteX6" fmla="*/ 14420 w 965409"/>
              <a:gd name="connsiteY6" fmla="*/ 206794 h 671920"/>
              <a:gd name="connsiteX7" fmla="*/ 221923 w 965409"/>
              <a:gd name="connsiteY7" fmla="*/ 610844 h 671920"/>
              <a:gd name="connsiteX8" fmla="*/ 282418 w 965409"/>
              <a:gd name="connsiteY8" fmla="*/ 671920 h 671920"/>
              <a:gd name="connsiteX0" fmla="*/ 282418 w 965409"/>
              <a:gd name="connsiteY0" fmla="*/ 671920 h 671920"/>
              <a:gd name="connsiteX1" fmla="*/ 337508 w 965409"/>
              <a:gd name="connsiteY1" fmla="*/ 633643 h 671920"/>
              <a:gd name="connsiteX2" fmla="*/ 434616 w 965409"/>
              <a:gd name="connsiteY2" fmla="*/ 627068 h 671920"/>
              <a:gd name="connsiteX3" fmla="*/ 867803 w 965409"/>
              <a:gd name="connsiteY3" fmla="*/ 516459 h 671920"/>
              <a:gd name="connsiteX4" fmla="*/ 953680 w 965409"/>
              <a:gd name="connsiteY4" fmla="*/ 217462 h 671920"/>
              <a:gd name="connsiteX5" fmla="*/ 683232 w 965409"/>
              <a:gd name="connsiteY5" fmla="*/ 9636 h 671920"/>
              <a:gd name="connsiteX6" fmla="*/ 14420 w 965409"/>
              <a:gd name="connsiteY6" fmla="*/ 206794 h 671920"/>
              <a:gd name="connsiteX7" fmla="*/ 221923 w 965409"/>
              <a:gd name="connsiteY7" fmla="*/ 610844 h 671920"/>
              <a:gd name="connsiteX8" fmla="*/ 282418 w 965409"/>
              <a:gd name="connsiteY8" fmla="*/ 671920 h 671920"/>
              <a:gd name="connsiteX0" fmla="*/ 282418 w 965343"/>
              <a:gd name="connsiteY0" fmla="*/ 671920 h 671920"/>
              <a:gd name="connsiteX1" fmla="*/ 337508 w 965343"/>
              <a:gd name="connsiteY1" fmla="*/ 633643 h 671920"/>
              <a:gd name="connsiteX2" fmla="*/ 437355 w 965343"/>
              <a:gd name="connsiteY2" fmla="*/ 631177 h 671920"/>
              <a:gd name="connsiteX3" fmla="*/ 867803 w 965343"/>
              <a:gd name="connsiteY3" fmla="*/ 516459 h 671920"/>
              <a:gd name="connsiteX4" fmla="*/ 953680 w 965343"/>
              <a:gd name="connsiteY4" fmla="*/ 217462 h 671920"/>
              <a:gd name="connsiteX5" fmla="*/ 683232 w 965343"/>
              <a:gd name="connsiteY5" fmla="*/ 9636 h 671920"/>
              <a:gd name="connsiteX6" fmla="*/ 14420 w 965343"/>
              <a:gd name="connsiteY6" fmla="*/ 206794 h 671920"/>
              <a:gd name="connsiteX7" fmla="*/ 221923 w 965343"/>
              <a:gd name="connsiteY7" fmla="*/ 610844 h 671920"/>
              <a:gd name="connsiteX8" fmla="*/ 282418 w 965343"/>
              <a:gd name="connsiteY8" fmla="*/ 671920 h 671920"/>
              <a:gd name="connsiteX0" fmla="*/ 282418 w 964893"/>
              <a:gd name="connsiteY0" fmla="*/ 664870 h 664870"/>
              <a:gd name="connsiteX1" fmla="*/ 337508 w 964893"/>
              <a:gd name="connsiteY1" fmla="*/ 626593 h 664870"/>
              <a:gd name="connsiteX2" fmla="*/ 437355 w 964893"/>
              <a:gd name="connsiteY2" fmla="*/ 624127 h 664870"/>
              <a:gd name="connsiteX3" fmla="*/ 867803 w 964893"/>
              <a:gd name="connsiteY3" fmla="*/ 509409 h 664870"/>
              <a:gd name="connsiteX4" fmla="*/ 953680 w 964893"/>
              <a:gd name="connsiteY4" fmla="*/ 210412 h 664870"/>
              <a:gd name="connsiteX5" fmla="*/ 689605 w 964893"/>
              <a:gd name="connsiteY5" fmla="*/ 10843 h 664870"/>
              <a:gd name="connsiteX6" fmla="*/ 14420 w 964893"/>
              <a:gd name="connsiteY6" fmla="*/ 199744 h 664870"/>
              <a:gd name="connsiteX7" fmla="*/ 221923 w 964893"/>
              <a:gd name="connsiteY7" fmla="*/ 603794 h 664870"/>
              <a:gd name="connsiteX8" fmla="*/ 282418 w 964893"/>
              <a:gd name="connsiteY8" fmla="*/ 664870 h 664870"/>
              <a:gd name="connsiteX0" fmla="*/ 288372 w 970847"/>
              <a:gd name="connsiteY0" fmla="*/ 654213 h 654213"/>
              <a:gd name="connsiteX1" fmla="*/ 343462 w 970847"/>
              <a:gd name="connsiteY1" fmla="*/ 615936 h 654213"/>
              <a:gd name="connsiteX2" fmla="*/ 443309 w 970847"/>
              <a:gd name="connsiteY2" fmla="*/ 613470 h 654213"/>
              <a:gd name="connsiteX3" fmla="*/ 873757 w 970847"/>
              <a:gd name="connsiteY3" fmla="*/ 498752 h 654213"/>
              <a:gd name="connsiteX4" fmla="*/ 959634 w 970847"/>
              <a:gd name="connsiteY4" fmla="*/ 199755 h 654213"/>
              <a:gd name="connsiteX5" fmla="*/ 695559 w 970847"/>
              <a:gd name="connsiteY5" fmla="*/ 186 h 654213"/>
              <a:gd name="connsiteX6" fmla="*/ 13395 w 970847"/>
              <a:gd name="connsiteY6" fmla="*/ 233317 h 654213"/>
              <a:gd name="connsiteX7" fmla="*/ 227877 w 970847"/>
              <a:gd name="connsiteY7" fmla="*/ 593137 h 654213"/>
              <a:gd name="connsiteX8" fmla="*/ 288372 w 970847"/>
              <a:gd name="connsiteY8" fmla="*/ 654213 h 654213"/>
              <a:gd name="connsiteX0" fmla="*/ 291425 w 973900"/>
              <a:gd name="connsiteY0" fmla="*/ 654213 h 654213"/>
              <a:gd name="connsiteX1" fmla="*/ 346515 w 973900"/>
              <a:gd name="connsiteY1" fmla="*/ 615936 h 654213"/>
              <a:gd name="connsiteX2" fmla="*/ 446362 w 973900"/>
              <a:gd name="connsiteY2" fmla="*/ 613470 h 654213"/>
              <a:gd name="connsiteX3" fmla="*/ 876810 w 973900"/>
              <a:gd name="connsiteY3" fmla="*/ 498752 h 654213"/>
              <a:gd name="connsiteX4" fmla="*/ 962687 w 973900"/>
              <a:gd name="connsiteY4" fmla="*/ 199755 h 654213"/>
              <a:gd name="connsiteX5" fmla="*/ 698612 w 973900"/>
              <a:gd name="connsiteY5" fmla="*/ 186 h 654213"/>
              <a:gd name="connsiteX6" fmla="*/ 16448 w 973900"/>
              <a:gd name="connsiteY6" fmla="*/ 233317 h 654213"/>
              <a:gd name="connsiteX7" fmla="*/ 230930 w 973900"/>
              <a:gd name="connsiteY7" fmla="*/ 593137 h 654213"/>
              <a:gd name="connsiteX8" fmla="*/ 291425 w 973900"/>
              <a:gd name="connsiteY8" fmla="*/ 654213 h 654213"/>
              <a:gd name="connsiteX0" fmla="*/ 291425 w 973900"/>
              <a:gd name="connsiteY0" fmla="*/ 655114 h 655114"/>
              <a:gd name="connsiteX1" fmla="*/ 346515 w 973900"/>
              <a:gd name="connsiteY1" fmla="*/ 616837 h 655114"/>
              <a:gd name="connsiteX2" fmla="*/ 446362 w 973900"/>
              <a:gd name="connsiteY2" fmla="*/ 614371 h 655114"/>
              <a:gd name="connsiteX3" fmla="*/ 876810 w 973900"/>
              <a:gd name="connsiteY3" fmla="*/ 499653 h 655114"/>
              <a:gd name="connsiteX4" fmla="*/ 962687 w 973900"/>
              <a:gd name="connsiteY4" fmla="*/ 200656 h 655114"/>
              <a:gd name="connsiteX5" fmla="*/ 698612 w 973900"/>
              <a:gd name="connsiteY5" fmla="*/ 1087 h 655114"/>
              <a:gd name="connsiteX6" fmla="*/ 16448 w 973900"/>
              <a:gd name="connsiteY6" fmla="*/ 234218 h 655114"/>
              <a:gd name="connsiteX7" fmla="*/ 230930 w 973900"/>
              <a:gd name="connsiteY7" fmla="*/ 594038 h 655114"/>
              <a:gd name="connsiteX8" fmla="*/ 291425 w 973900"/>
              <a:gd name="connsiteY8" fmla="*/ 655114 h 655114"/>
              <a:gd name="connsiteX0" fmla="*/ 291425 w 975164"/>
              <a:gd name="connsiteY0" fmla="*/ 647870 h 647870"/>
              <a:gd name="connsiteX1" fmla="*/ 346515 w 975164"/>
              <a:gd name="connsiteY1" fmla="*/ 609593 h 647870"/>
              <a:gd name="connsiteX2" fmla="*/ 446362 w 975164"/>
              <a:gd name="connsiteY2" fmla="*/ 607127 h 647870"/>
              <a:gd name="connsiteX3" fmla="*/ 876810 w 975164"/>
              <a:gd name="connsiteY3" fmla="*/ 492409 h 647870"/>
              <a:gd name="connsiteX4" fmla="*/ 962687 w 975164"/>
              <a:gd name="connsiteY4" fmla="*/ 193412 h 647870"/>
              <a:gd name="connsiteX5" fmla="*/ 680730 w 975164"/>
              <a:gd name="connsiteY5" fmla="*/ 1283 h 647870"/>
              <a:gd name="connsiteX6" fmla="*/ 16448 w 975164"/>
              <a:gd name="connsiteY6" fmla="*/ 226974 h 647870"/>
              <a:gd name="connsiteX7" fmla="*/ 230930 w 975164"/>
              <a:gd name="connsiteY7" fmla="*/ 586794 h 647870"/>
              <a:gd name="connsiteX8" fmla="*/ 291425 w 975164"/>
              <a:gd name="connsiteY8" fmla="*/ 647870 h 647870"/>
              <a:gd name="connsiteX0" fmla="*/ 291425 w 975164"/>
              <a:gd name="connsiteY0" fmla="*/ 651964 h 651964"/>
              <a:gd name="connsiteX1" fmla="*/ 346515 w 975164"/>
              <a:gd name="connsiteY1" fmla="*/ 613687 h 651964"/>
              <a:gd name="connsiteX2" fmla="*/ 446362 w 975164"/>
              <a:gd name="connsiteY2" fmla="*/ 611221 h 651964"/>
              <a:gd name="connsiteX3" fmla="*/ 876810 w 975164"/>
              <a:gd name="connsiteY3" fmla="*/ 496503 h 651964"/>
              <a:gd name="connsiteX4" fmla="*/ 962687 w 975164"/>
              <a:gd name="connsiteY4" fmla="*/ 197506 h 651964"/>
              <a:gd name="connsiteX5" fmla="*/ 680730 w 975164"/>
              <a:gd name="connsiteY5" fmla="*/ 5377 h 651964"/>
              <a:gd name="connsiteX6" fmla="*/ 218522 w 975164"/>
              <a:gd name="connsiteY6" fmla="*/ 68738 h 651964"/>
              <a:gd name="connsiteX7" fmla="*/ 16448 w 975164"/>
              <a:gd name="connsiteY7" fmla="*/ 231068 h 651964"/>
              <a:gd name="connsiteX8" fmla="*/ 230930 w 975164"/>
              <a:gd name="connsiteY8" fmla="*/ 590888 h 651964"/>
              <a:gd name="connsiteX9" fmla="*/ 291425 w 975164"/>
              <a:gd name="connsiteY9" fmla="*/ 651964 h 651964"/>
              <a:gd name="connsiteX0" fmla="*/ 291425 w 975164"/>
              <a:gd name="connsiteY0" fmla="*/ 651964 h 651964"/>
              <a:gd name="connsiteX1" fmla="*/ 346515 w 975164"/>
              <a:gd name="connsiteY1" fmla="*/ 613687 h 651964"/>
              <a:gd name="connsiteX2" fmla="*/ 446362 w 975164"/>
              <a:gd name="connsiteY2" fmla="*/ 611221 h 651964"/>
              <a:gd name="connsiteX3" fmla="*/ 876810 w 975164"/>
              <a:gd name="connsiteY3" fmla="*/ 496503 h 651964"/>
              <a:gd name="connsiteX4" fmla="*/ 962687 w 975164"/>
              <a:gd name="connsiteY4" fmla="*/ 197506 h 651964"/>
              <a:gd name="connsiteX5" fmla="*/ 680730 w 975164"/>
              <a:gd name="connsiteY5" fmla="*/ 5377 h 651964"/>
              <a:gd name="connsiteX6" fmla="*/ 218522 w 975164"/>
              <a:gd name="connsiteY6" fmla="*/ 68738 h 651964"/>
              <a:gd name="connsiteX7" fmla="*/ 16448 w 975164"/>
              <a:gd name="connsiteY7" fmla="*/ 231068 h 651964"/>
              <a:gd name="connsiteX8" fmla="*/ 230930 w 975164"/>
              <a:gd name="connsiteY8" fmla="*/ 590888 h 651964"/>
              <a:gd name="connsiteX9" fmla="*/ 291425 w 975164"/>
              <a:gd name="connsiteY9" fmla="*/ 651964 h 651964"/>
              <a:gd name="connsiteX0" fmla="*/ 291425 w 975164"/>
              <a:gd name="connsiteY0" fmla="*/ 651767 h 651767"/>
              <a:gd name="connsiteX1" fmla="*/ 346515 w 975164"/>
              <a:gd name="connsiteY1" fmla="*/ 613490 h 651767"/>
              <a:gd name="connsiteX2" fmla="*/ 446362 w 975164"/>
              <a:gd name="connsiteY2" fmla="*/ 611024 h 651767"/>
              <a:gd name="connsiteX3" fmla="*/ 876810 w 975164"/>
              <a:gd name="connsiteY3" fmla="*/ 496306 h 651767"/>
              <a:gd name="connsiteX4" fmla="*/ 962687 w 975164"/>
              <a:gd name="connsiteY4" fmla="*/ 197309 h 651767"/>
              <a:gd name="connsiteX5" fmla="*/ 680730 w 975164"/>
              <a:gd name="connsiteY5" fmla="*/ 5180 h 651767"/>
              <a:gd name="connsiteX6" fmla="*/ 201924 w 975164"/>
              <a:gd name="connsiteY6" fmla="*/ 69993 h 651767"/>
              <a:gd name="connsiteX7" fmla="*/ 16448 w 975164"/>
              <a:gd name="connsiteY7" fmla="*/ 230871 h 651767"/>
              <a:gd name="connsiteX8" fmla="*/ 230930 w 975164"/>
              <a:gd name="connsiteY8" fmla="*/ 590691 h 651767"/>
              <a:gd name="connsiteX9" fmla="*/ 291425 w 975164"/>
              <a:gd name="connsiteY9" fmla="*/ 651767 h 651767"/>
              <a:gd name="connsiteX0" fmla="*/ 291319 w 975058"/>
              <a:gd name="connsiteY0" fmla="*/ 651767 h 651767"/>
              <a:gd name="connsiteX1" fmla="*/ 346409 w 975058"/>
              <a:gd name="connsiteY1" fmla="*/ 613490 h 651767"/>
              <a:gd name="connsiteX2" fmla="*/ 446256 w 975058"/>
              <a:gd name="connsiteY2" fmla="*/ 611024 h 651767"/>
              <a:gd name="connsiteX3" fmla="*/ 876704 w 975058"/>
              <a:gd name="connsiteY3" fmla="*/ 496306 h 651767"/>
              <a:gd name="connsiteX4" fmla="*/ 962581 w 975058"/>
              <a:gd name="connsiteY4" fmla="*/ 197309 h 651767"/>
              <a:gd name="connsiteX5" fmla="*/ 680624 w 975058"/>
              <a:gd name="connsiteY5" fmla="*/ 5180 h 651767"/>
              <a:gd name="connsiteX6" fmla="*/ 201818 w 975058"/>
              <a:gd name="connsiteY6" fmla="*/ 69993 h 651767"/>
              <a:gd name="connsiteX7" fmla="*/ 16468 w 975058"/>
              <a:gd name="connsiteY7" fmla="*/ 247811 h 651767"/>
              <a:gd name="connsiteX8" fmla="*/ 230824 w 975058"/>
              <a:gd name="connsiteY8" fmla="*/ 590691 h 651767"/>
              <a:gd name="connsiteX9" fmla="*/ 291319 w 975058"/>
              <a:gd name="connsiteY9" fmla="*/ 651767 h 651767"/>
              <a:gd name="connsiteX0" fmla="*/ 294026 w 977765"/>
              <a:gd name="connsiteY0" fmla="*/ 651767 h 651767"/>
              <a:gd name="connsiteX1" fmla="*/ 349116 w 977765"/>
              <a:gd name="connsiteY1" fmla="*/ 613490 h 651767"/>
              <a:gd name="connsiteX2" fmla="*/ 448963 w 977765"/>
              <a:gd name="connsiteY2" fmla="*/ 611024 h 651767"/>
              <a:gd name="connsiteX3" fmla="*/ 879411 w 977765"/>
              <a:gd name="connsiteY3" fmla="*/ 496306 h 651767"/>
              <a:gd name="connsiteX4" fmla="*/ 965288 w 977765"/>
              <a:gd name="connsiteY4" fmla="*/ 197309 h 651767"/>
              <a:gd name="connsiteX5" fmla="*/ 683331 w 977765"/>
              <a:gd name="connsiteY5" fmla="*/ 5180 h 651767"/>
              <a:gd name="connsiteX6" fmla="*/ 204525 w 977765"/>
              <a:gd name="connsiteY6" fmla="*/ 69993 h 651767"/>
              <a:gd name="connsiteX7" fmla="*/ 19175 w 977765"/>
              <a:gd name="connsiteY7" fmla="*/ 247811 h 651767"/>
              <a:gd name="connsiteX8" fmla="*/ 233531 w 977765"/>
              <a:gd name="connsiteY8" fmla="*/ 590691 h 651767"/>
              <a:gd name="connsiteX9" fmla="*/ 294026 w 977765"/>
              <a:gd name="connsiteY9" fmla="*/ 651767 h 651767"/>
              <a:gd name="connsiteX0" fmla="*/ 292584 w 976323"/>
              <a:gd name="connsiteY0" fmla="*/ 651767 h 651767"/>
              <a:gd name="connsiteX1" fmla="*/ 347674 w 976323"/>
              <a:gd name="connsiteY1" fmla="*/ 613490 h 651767"/>
              <a:gd name="connsiteX2" fmla="*/ 447521 w 976323"/>
              <a:gd name="connsiteY2" fmla="*/ 611024 h 651767"/>
              <a:gd name="connsiteX3" fmla="*/ 877969 w 976323"/>
              <a:gd name="connsiteY3" fmla="*/ 496306 h 651767"/>
              <a:gd name="connsiteX4" fmla="*/ 963846 w 976323"/>
              <a:gd name="connsiteY4" fmla="*/ 197309 h 651767"/>
              <a:gd name="connsiteX5" fmla="*/ 681889 w 976323"/>
              <a:gd name="connsiteY5" fmla="*/ 5180 h 651767"/>
              <a:gd name="connsiteX6" fmla="*/ 203083 w 976323"/>
              <a:gd name="connsiteY6" fmla="*/ 69993 h 651767"/>
              <a:gd name="connsiteX7" fmla="*/ 19443 w 976323"/>
              <a:gd name="connsiteY7" fmla="*/ 254442 h 651767"/>
              <a:gd name="connsiteX8" fmla="*/ 232089 w 976323"/>
              <a:gd name="connsiteY8" fmla="*/ 590691 h 651767"/>
              <a:gd name="connsiteX9" fmla="*/ 292584 w 976323"/>
              <a:gd name="connsiteY9" fmla="*/ 651767 h 651767"/>
              <a:gd name="connsiteX0" fmla="*/ 292584 w 974891"/>
              <a:gd name="connsiteY0" fmla="*/ 651767 h 651767"/>
              <a:gd name="connsiteX1" fmla="*/ 347674 w 974891"/>
              <a:gd name="connsiteY1" fmla="*/ 613490 h 651767"/>
              <a:gd name="connsiteX2" fmla="*/ 447521 w 974891"/>
              <a:gd name="connsiteY2" fmla="*/ 611024 h 651767"/>
              <a:gd name="connsiteX3" fmla="*/ 871513 w 974891"/>
              <a:gd name="connsiteY3" fmla="*/ 476756 h 651767"/>
              <a:gd name="connsiteX4" fmla="*/ 963846 w 974891"/>
              <a:gd name="connsiteY4" fmla="*/ 197309 h 651767"/>
              <a:gd name="connsiteX5" fmla="*/ 681889 w 974891"/>
              <a:gd name="connsiteY5" fmla="*/ 5180 h 651767"/>
              <a:gd name="connsiteX6" fmla="*/ 203083 w 974891"/>
              <a:gd name="connsiteY6" fmla="*/ 69993 h 651767"/>
              <a:gd name="connsiteX7" fmla="*/ 19443 w 974891"/>
              <a:gd name="connsiteY7" fmla="*/ 254442 h 651767"/>
              <a:gd name="connsiteX8" fmla="*/ 232089 w 974891"/>
              <a:gd name="connsiteY8" fmla="*/ 590691 h 651767"/>
              <a:gd name="connsiteX9" fmla="*/ 292584 w 974891"/>
              <a:gd name="connsiteY9" fmla="*/ 651767 h 651767"/>
              <a:gd name="connsiteX0" fmla="*/ 292584 w 973991"/>
              <a:gd name="connsiteY0" fmla="*/ 651767 h 651767"/>
              <a:gd name="connsiteX1" fmla="*/ 347674 w 973991"/>
              <a:gd name="connsiteY1" fmla="*/ 613490 h 651767"/>
              <a:gd name="connsiteX2" fmla="*/ 492610 w 973991"/>
              <a:gd name="connsiteY2" fmla="*/ 599395 h 651767"/>
              <a:gd name="connsiteX3" fmla="*/ 871513 w 973991"/>
              <a:gd name="connsiteY3" fmla="*/ 476756 h 651767"/>
              <a:gd name="connsiteX4" fmla="*/ 963846 w 973991"/>
              <a:gd name="connsiteY4" fmla="*/ 197309 h 651767"/>
              <a:gd name="connsiteX5" fmla="*/ 681889 w 973991"/>
              <a:gd name="connsiteY5" fmla="*/ 5180 h 651767"/>
              <a:gd name="connsiteX6" fmla="*/ 203083 w 973991"/>
              <a:gd name="connsiteY6" fmla="*/ 69993 h 651767"/>
              <a:gd name="connsiteX7" fmla="*/ 19443 w 973991"/>
              <a:gd name="connsiteY7" fmla="*/ 254442 h 651767"/>
              <a:gd name="connsiteX8" fmla="*/ 232089 w 973991"/>
              <a:gd name="connsiteY8" fmla="*/ 590691 h 651767"/>
              <a:gd name="connsiteX9" fmla="*/ 292584 w 973991"/>
              <a:gd name="connsiteY9" fmla="*/ 651767 h 651767"/>
              <a:gd name="connsiteX0" fmla="*/ 292584 w 973991"/>
              <a:gd name="connsiteY0" fmla="*/ 651767 h 651767"/>
              <a:gd name="connsiteX1" fmla="*/ 347674 w 973991"/>
              <a:gd name="connsiteY1" fmla="*/ 613490 h 651767"/>
              <a:gd name="connsiteX2" fmla="*/ 492610 w 973991"/>
              <a:gd name="connsiteY2" fmla="*/ 599395 h 651767"/>
              <a:gd name="connsiteX3" fmla="*/ 871513 w 973991"/>
              <a:gd name="connsiteY3" fmla="*/ 476756 h 651767"/>
              <a:gd name="connsiteX4" fmla="*/ 963846 w 973991"/>
              <a:gd name="connsiteY4" fmla="*/ 197309 h 651767"/>
              <a:gd name="connsiteX5" fmla="*/ 681889 w 973991"/>
              <a:gd name="connsiteY5" fmla="*/ 5180 h 651767"/>
              <a:gd name="connsiteX6" fmla="*/ 203083 w 973991"/>
              <a:gd name="connsiteY6" fmla="*/ 69993 h 651767"/>
              <a:gd name="connsiteX7" fmla="*/ 19443 w 973991"/>
              <a:gd name="connsiteY7" fmla="*/ 254442 h 651767"/>
              <a:gd name="connsiteX8" fmla="*/ 232089 w 973991"/>
              <a:gd name="connsiteY8" fmla="*/ 590691 h 651767"/>
              <a:gd name="connsiteX9" fmla="*/ 292584 w 973991"/>
              <a:gd name="connsiteY9" fmla="*/ 651767 h 651767"/>
              <a:gd name="connsiteX0" fmla="*/ 292584 w 947259"/>
              <a:gd name="connsiteY0" fmla="*/ 652072 h 652072"/>
              <a:gd name="connsiteX1" fmla="*/ 347674 w 947259"/>
              <a:gd name="connsiteY1" fmla="*/ 613795 h 652072"/>
              <a:gd name="connsiteX2" fmla="*/ 492610 w 947259"/>
              <a:gd name="connsiteY2" fmla="*/ 599700 h 652072"/>
              <a:gd name="connsiteX3" fmla="*/ 871513 w 947259"/>
              <a:gd name="connsiteY3" fmla="*/ 477061 h 652072"/>
              <a:gd name="connsiteX4" fmla="*/ 932661 w 947259"/>
              <a:gd name="connsiteY4" fmla="*/ 202828 h 652072"/>
              <a:gd name="connsiteX5" fmla="*/ 681889 w 947259"/>
              <a:gd name="connsiteY5" fmla="*/ 5485 h 652072"/>
              <a:gd name="connsiteX6" fmla="*/ 203083 w 947259"/>
              <a:gd name="connsiteY6" fmla="*/ 70298 h 652072"/>
              <a:gd name="connsiteX7" fmla="*/ 19443 w 947259"/>
              <a:gd name="connsiteY7" fmla="*/ 254747 h 652072"/>
              <a:gd name="connsiteX8" fmla="*/ 232089 w 947259"/>
              <a:gd name="connsiteY8" fmla="*/ 590996 h 652072"/>
              <a:gd name="connsiteX9" fmla="*/ 292584 w 947259"/>
              <a:gd name="connsiteY9" fmla="*/ 652072 h 652072"/>
              <a:gd name="connsiteX0" fmla="*/ 292584 w 935943"/>
              <a:gd name="connsiteY0" fmla="*/ 652294 h 652294"/>
              <a:gd name="connsiteX1" fmla="*/ 347674 w 935943"/>
              <a:gd name="connsiteY1" fmla="*/ 614017 h 652294"/>
              <a:gd name="connsiteX2" fmla="*/ 492610 w 935943"/>
              <a:gd name="connsiteY2" fmla="*/ 599922 h 652294"/>
              <a:gd name="connsiteX3" fmla="*/ 871513 w 935943"/>
              <a:gd name="connsiteY3" fmla="*/ 477283 h 652294"/>
              <a:gd name="connsiteX4" fmla="*/ 918074 w 935943"/>
              <a:gd name="connsiteY4" fmla="*/ 206812 h 652294"/>
              <a:gd name="connsiteX5" fmla="*/ 681889 w 935943"/>
              <a:gd name="connsiteY5" fmla="*/ 5707 h 652294"/>
              <a:gd name="connsiteX6" fmla="*/ 203083 w 935943"/>
              <a:gd name="connsiteY6" fmla="*/ 70520 h 652294"/>
              <a:gd name="connsiteX7" fmla="*/ 19443 w 935943"/>
              <a:gd name="connsiteY7" fmla="*/ 254969 h 652294"/>
              <a:gd name="connsiteX8" fmla="*/ 232089 w 935943"/>
              <a:gd name="connsiteY8" fmla="*/ 591218 h 652294"/>
              <a:gd name="connsiteX9" fmla="*/ 292584 w 935943"/>
              <a:gd name="connsiteY9" fmla="*/ 652294 h 652294"/>
              <a:gd name="connsiteX0" fmla="*/ 292584 w 935943"/>
              <a:gd name="connsiteY0" fmla="*/ 651279 h 651279"/>
              <a:gd name="connsiteX1" fmla="*/ 347674 w 935943"/>
              <a:gd name="connsiteY1" fmla="*/ 613002 h 651279"/>
              <a:gd name="connsiteX2" fmla="*/ 492610 w 935943"/>
              <a:gd name="connsiteY2" fmla="*/ 598907 h 651279"/>
              <a:gd name="connsiteX3" fmla="*/ 871513 w 935943"/>
              <a:gd name="connsiteY3" fmla="*/ 476268 h 651279"/>
              <a:gd name="connsiteX4" fmla="*/ 918074 w 935943"/>
              <a:gd name="connsiteY4" fmla="*/ 205797 h 651279"/>
              <a:gd name="connsiteX5" fmla="*/ 681889 w 935943"/>
              <a:gd name="connsiteY5" fmla="*/ 4692 h 651279"/>
              <a:gd name="connsiteX6" fmla="*/ 205135 w 935943"/>
              <a:gd name="connsiteY6" fmla="*/ 77462 h 651279"/>
              <a:gd name="connsiteX7" fmla="*/ 19443 w 935943"/>
              <a:gd name="connsiteY7" fmla="*/ 253954 h 651279"/>
              <a:gd name="connsiteX8" fmla="*/ 232089 w 935943"/>
              <a:gd name="connsiteY8" fmla="*/ 590203 h 651279"/>
              <a:gd name="connsiteX9" fmla="*/ 292584 w 935943"/>
              <a:gd name="connsiteY9" fmla="*/ 651279 h 651279"/>
              <a:gd name="connsiteX0" fmla="*/ 292584 w 935229"/>
              <a:gd name="connsiteY0" fmla="*/ 641781 h 641781"/>
              <a:gd name="connsiteX1" fmla="*/ 347674 w 935229"/>
              <a:gd name="connsiteY1" fmla="*/ 603504 h 641781"/>
              <a:gd name="connsiteX2" fmla="*/ 492610 w 935229"/>
              <a:gd name="connsiteY2" fmla="*/ 589409 h 641781"/>
              <a:gd name="connsiteX3" fmla="*/ 871513 w 935229"/>
              <a:gd name="connsiteY3" fmla="*/ 466770 h 641781"/>
              <a:gd name="connsiteX4" fmla="*/ 918074 w 935229"/>
              <a:gd name="connsiteY4" fmla="*/ 196299 h 641781"/>
              <a:gd name="connsiteX5" fmla="*/ 691598 w 935229"/>
              <a:gd name="connsiteY5" fmla="*/ 5419 h 641781"/>
              <a:gd name="connsiteX6" fmla="*/ 205135 w 935229"/>
              <a:gd name="connsiteY6" fmla="*/ 67964 h 641781"/>
              <a:gd name="connsiteX7" fmla="*/ 19443 w 935229"/>
              <a:gd name="connsiteY7" fmla="*/ 244456 h 641781"/>
              <a:gd name="connsiteX8" fmla="*/ 232089 w 935229"/>
              <a:gd name="connsiteY8" fmla="*/ 580705 h 641781"/>
              <a:gd name="connsiteX9" fmla="*/ 292584 w 935229"/>
              <a:gd name="connsiteY9" fmla="*/ 641781 h 641781"/>
              <a:gd name="connsiteX0" fmla="*/ 295652 w 938297"/>
              <a:gd name="connsiteY0" fmla="*/ 641781 h 641781"/>
              <a:gd name="connsiteX1" fmla="*/ 350742 w 938297"/>
              <a:gd name="connsiteY1" fmla="*/ 603504 h 641781"/>
              <a:gd name="connsiteX2" fmla="*/ 495678 w 938297"/>
              <a:gd name="connsiteY2" fmla="*/ 589409 h 641781"/>
              <a:gd name="connsiteX3" fmla="*/ 874581 w 938297"/>
              <a:gd name="connsiteY3" fmla="*/ 466770 h 641781"/>
              <a:gd name="connsiteX4" fmla="*/ 921142 w 938297"/>
              <a:gd name="connsiteY4" fmla="*/ 196299 h 641781"/>
              <a:gd name="connsiteX5" fmla="*/ 694666 w 938297"/>
              <a:gd name="connsiteY5" fmla="*/ 5419 h 641781"/>
              <a:gd name="connsiteX6" fmla="*/ 208203 w 938297"/>
              <a:gd name="connsiteY6" fmla="*/ 67964 h 641781"/>
              <a:gd name="connsiteX7" fmla="*/ 18881 w 938297"/>
              <a:gd name="connsiteY7" fmla="*/ 244736 h 641781"/>
              <a:gd name="connsiteX8" fmla="*/ 235157 w 938297"/>
              <a:gd name="connsiteY8" fmla="*/ 580705 h 641781"/>
              <a:gd name="connsiteX9" fmla="*/ 295652 w 938297"/>
              <a:gd name="connsiteY9" fmla="*/ 641781 h 641781"/>
              <a:gd name="connsiteX0" fmla="*/ 286894 w 929539"/>
              <a:gd name="connsiteY0" fmla="*/ 641781 h 641781"/>
              <a:gd name="connsiteX1" fmla="*/ 341984 w 929539"/>
              <a:gd name="connsiteY1" fmla="*/ 603504 h 641781"/>
              <a:gd name="connsiteX2" fmla="*/ 486920 w 929539"/>
              <a:gd name="connsiteY2" fmla="*/ 589409 h 641781"/>
              <a:gd name="connsiteX3" fmla="*/ 865823 w 929539"/>
              <a:gd name="connsiteY3" fmla="*/ 466770 h 641781"/>
              <a:gd name="connsiteX4" fmla="*/ 912384 w 929539"/>
              <a:gd name="connsiteY4" fmla="*/ 196299 h 641781"/>
              <a:gd name="connsiteX5" fmla="*/ 685908 w 929539"/>
              <a:gd name="connsiteY5" fmla="*/ 5419 h 641781"/>
              <a:gd name="connsiteX6" fmla="*/ 199445 w 929539"/>
              <a:gd name="connsiteY6" fmla="*/ 67964 h 641781"/>
              <a:gd name="connsiteX7" fmla="*/ 10123 w 929539"/>
              <a:gd name="connsiteY7" fmla="*/ 244736 h 641781"/>
              <a:gd name="connsiteX8" fmla="*/ 42381 w 929539"/>
              <a:gd name="connsiteY8" fmla="*/ 489922 h 641781"/>
              <a:gd name="connsiteX9" fmla="*/ 226399 w 929539"/>
              <a:gd name="connsiteY9" fmla="*/ 580705 h 641781"/>
              <a:gd name="connsiteX10" fmla="*/ 286894 w 929539"/>
              <a:gd name="connsiteY10" fmla="*/ 641781 h 641781"/>
              <a:gd name="connsiteX0" fmla="*/ 286894 w 929539"/>
              <a:gd name="connsiteY0" fmla="*/ 648665 h 648665"/>
              <a:gd name="connsiteX1" fmla="*/ 341984 w 929539"/>
              <a:gd name="connsiteY1" fmla="*/ 610388 h 648665"/>
              <a:gd name="connsiteX2" fmla="*/ 486920 w 929539"/>
              <a:gd name="connsiteY2" fmla="*/ 596293 h 648665"/>
              <a:gd name="connsiteX3" fmla="*/ 865823 w 929539"/>
              <a:gd name="connsiteY3" fmla="*/ 473654 h 648665"/>
              <a:gd name="connsiteX4" fmla="*/ 912384 w 929539"/>
              <a:gd name="connsiteY4" fmla="*/ 203183 h 648665"/>
              <a:gd name="connsiteX5" fmla="*/ 685908 w 929539"/>
              <a:gd name="connsiteY5" fmla="*/ 12303 h 648665"/>
              <a:gd name="connsiteX6" fmla="*/ 193202 w 929539"/>
              <a:gd name="connsiteY6" fmla="*/ 42960 h 648665"/>
              <a:gd name="connsiteX7" fmla="*/ 10123 w 929539"/>
              <a:gd name="connsiteY7" fmla="*/ 251620 h 648665"/>
              <a:gd name="connsiteX8" fmla="*/ 42381 w 929539"/>
              <a:gd name="connsiteY8" fmla="*/ 496806 h 648665"/>
              <a:gd name="connsiteX9" fmla="*/ 226399 w 929539"/>
              <a:gd name="connsiteY9" fmla="*/ 587589 h 648665"/>
              <a:gd name="connsiteX10" fmla="*/ 286894 w 929539"/>
              <a:gd name="connsiteY10" fmla="*/ 648665 h 648665"/>
              <a:gd name="connsiteX0" fmla="*/ 286894 w 924871"/>
              <a:gd name="connsiteY0" fmla="*/ 660064 h 660064"/>
              <a:gd name="connsiteX1" fmla="*/ 341984 w 924871"/>
              <a:gd name="connsiteY1" fmla="*/ 621787 h 660064"/>
              <a:gd name="connsiteX2" fmla="*/ 486920 w 924871"/>
              <a:gd name="connsiteY2" fmla="*/ 607692 h 660064"/>
              <a:gd name="connsiteX3" fmla="*/ 865823 w 924871"/>
              <a:gd name="connsiteY3" fmla="*/ 485053 h 660064"/>
              <a:gd name="connsiteX4" fmla="*/ 912384 w 924871"/>
              <a:gd name="connsiteY4" fmla="*/ 214582 h 660064"/>
              <a:gd name="connsiteX5" fmla="*/ 749459 w 924871"/>
              <a:gd name="connsiteY5" fmla="*/ 9554 h 660064"/>
              <a:gd name="connsiteX6" fmla="*/ 193202 w 924871"/>
              <a:gd name="connsiteY6" fmla="*/ 54359 h 660064"/>
              <a:gd name="connsiteX7" fmla="*/ 10123 w 924871"/>
              <a:gd name="connsiteY7" fmla="*/ 263019 h 660064"/>
              <a:gd name="connsiteX8" fmla="*/ 42381 w 924871"/>
              <a:gd name="connsiteY8" fmla="*/ 508205 h 660064"/>
              <a:gd name="connsiteX9" fmla="*/ 226399 w 924871"/>
              <a:gd name="connsiteY9" fmla="*/ 598988 h 660064"/>
              <a:gd name="connsiteX10" fmla="*/ 286894 w 924871"/>
              <a:gd name="connsiteY10" fmla="*/ 660064 h 660064"/>
              <a:gd name="connsiteX0" fmla="*/ 286894 w 957276"/>
              <a:gd name="connsiteY0" fmla="*/ 660064 h 660064"/>
              <a:gd name="connsiteX1" fmla="*/ 341984 w 957276"/>
              <a:gd name="connsiteY1" fmla="*/ 621787 h 660064"/>
              <a:gd name="connsiteX2" fmla="*/ 486920 w 957276"/>
              <a:gd name="connsiteY2" fmla="*/ 607692 h 660064"/>
              <a:gd name="connsiteX3" fmla="*/ 921414 w 957276"/>
              <a:gd name="connsiteY3" fmla="*/ 477299 h 660064"/>
              <a:gd name="connsiteX4" fmla="*/ 912384 w 957276"/>
              <a:gd name="connsiteY4" fmla="*/ 214582 h 660064"/>
              <a:gd name="connsiteX5" fmla="*/ 749459 w 957276"/>
              <a:gd name="connsiteY5" fmla="*/ 9554 h 660064"/>
              <a:gd name="connsiteX6" fmla="*/ 193202 w 957276"/>
              <a:gd name="connsiteY6" fmla="*/ 54359 h 660064"/>
              <a:gd name="connsiteX7" fmla="*/ 10123 w 957276"/>
              <a:gd name="connsiteY7" fmla="*/ 263019 h 660064"/>
              <a:gd name="connsiteX8" fmla="*/ 42381 w 957276"/>
              <a:gd name="connsiteY8" fmla="*/ 508205 h 660064"/>
              <a:gd name="connsiteX9" fmla="*/ 226399 w 957276"/>
              <a:gd name="connsiteY9" fmla="*/ 598988 h 660064"/>
              <a:gd name="connsiteX10" fmla="*/ 286894 w 957276"/>
              <a:gd name="connsiteY10" fmla="*/ 660064 h 660064"/>
              <a:gd name="connsiteX0" fmla="*/ 286894 w 987970"/>
              <a:gd name="connsiteY0" fmla="*/ 656091 h 656091"/>
              <a:gd name="connsiteX1" fmla="*/ 341984 w 987970"/>
              <a:gd name="connsiteY1" fmla="*/ 617814 h 656091"/>
              <a:gd name="connsiteX2" fmla="*/ 486920 w 987970"/>
              <a:gd name="connsiteY2" fmla="*/ 603719 h 656091"/>
              <a:gd name="connsiteX3" fmla="*/ 921414 w 987970"/>
              <a:gd name="connsiteY3" fmla="*/ 473326 h 656091"/>
              <a:gd name="connsiteX4" fmla="*/ 969277 w 987970"/>
              <a:gd name="connsiteY4" fmla="*/ 153045 h 656091"/>
              <a:gd name="connsiteX5" fmla="*/ 749459 w 987970"/>
              <a:gd name="connsiteY5" fmla="*/ 5581 h 656091"/>
              <a:gd name="connsiteX6" fmla="*/ 193202 w 987970"/>
              <a:gd name="connsiteY6" fmla="*/ 50386 h 656091"/>
              <a:gd name="connsiteX7" fmla="*/ 10123 w 987970"/>
              <a:gd name="connsiteY7" fmla="*/ 259046 h 656091"/>
              <a:gd name="connsiteX8" fmla="*/ 42381 w 987970"/>
              <a:gd name="connsiteY8" fmla="*/ 504232 h 656091"/>
              <a:gd name="connsiteX9" fmla="*/ 226399 w 987970"/>
              <a:gd name="connsiteY9" fmla="*/ 595015 h 656091"/>
              <a:gd name="connsiteX10" fmla="*/ 286894 w 987970"/>
              <a:gd name="connsiteY10" fmla="*/ 656091 h 656091"/>
              <a:gd name="connsiteX0" fmla="*/ 286894 w 986708"/>
              <a:gd name="connsiteY0" fmla="*/ 656091 h 656091"/>
              <a:gd name="connsiteX1" fmla="*/ 341984 w 986708"/>
              <a:gd name="connsiteY1" fmla="*/ 617814 h 656091"/>
              <a:gd name="connsiteX2" fmla="*/ 514604 w 986708"/>
              <a:gd name="connsiteY2" fmla="*/ 599273 h 656091"/>
              <a:gd name="connsiteX3" fmla="*/ 921414 w 986708"/>
              <a:gd name="connsiteY3" fmla="*/ 473326 h 656091"/>
              <a:gd name="connsiteX4" fmla="*/ 969277 w 986708"/>
              <a:gd name="connsiteY4" fmla="*/ 153045 h 656091"/>
              <a:gd name="connsiteX5" fmla="*/ 749459 w 986708"/>
              <a:gd name="connsiteY5" fmla="*/ 5581 h 656091"/>
              <a:gd name="connsiteX6" fmla="*/ 193202 w 986708"/>
              <a:gd name="connsiteY6" fmla="*/ 50386 h 656091"/>
              <a:gd name="connsiteX7" fmla="*/ 10123 w 986708"/>
              <a:gd name="connsiteY7" fmla="*/ 259046 h 656091"/>
              <a:gd name="connsiteX8" fmla="*/ 42381 w 986708"/>
              <a:gd name="connsiteY8" fmla="*/ 504232 h 656091"/>
              <a:gd name="connsiteX9" fmla="*/ 226399 w 986708"/>
              <a:gd name="connsiteY9" fmla="*/ 595015 h 656091"/>
              <a:gd name="connsiteX10" fmla="*/ 286894 w 986708"/>
              <a:gd name="connsiteY10" fmla="*/ 656091 h 656091"/>
              <a:gd name="connsiteX0" fmla="*/ 286894 w 986708"/>
              <a:gd name="connsiteY0" fmla="*/ 656091 h 656091"/>
              <a:gd name="connsiteX1" fmla="*/ 341984 w 986708"/>
              <a:gd name="connsiteY1" fmla="*/ 617814 h 656091"/>
              <a:gd name="connsiteX2" fmla="*/ 514604 w 986708"/>
              <a:gd name="connsiteY2" fmla="*/ 599273 h 656091"/>
              <a:gd name="connsiteX3" fmla="*/ 921414 w 986708"/>
              <a:gd name="connsiteY3" fmla="*/ 473326 h 656091"/>
              <a:gd name="connsiteX4" fmla="*/ 969277 w 986708"/>
              <a:gd name="connsiteY4" fmla="*/ 153045 h 656091"/>
              <a:gd name="connsiteX5" fmla="*/ 749459 w 986708"/>
              <a:gd name="connsiteY5" fmla="*/ 5581 h 656091"/>
              <a:gd name="connsiteX6" fmla="*/ 193202 w 986708"/>
              <a:gd name="connsiteY6" fmla="*/ 50386 h 656091"/>
              <a:gd name="connsiteX7" fmla="*/ 10123 w 986708"/>
              <a:gd name="connsiteY7" fmla="*/ 259046 h 656091"/>
              <a:gd name="connsiteX8" fmla="*/ 42381 w 986708"/>
              <a:gd name="connsiteY8" fmla="*/ 504232 h 656091"/>
              <a:gd name="connsiteX9" fmla="*/ 226399 w 986708"/>
              <a:gd name="connsiteY9" fmla="*/ 595015 h 656091"/>
              <a:gd name="connsiteX10" fmla="*/ 286894 w 986708"/>
              <a:gd name="connsiteY10" fmla="*/ 656091 h 656091"/>
              <a:gd name="connsiteX0" fmla="*/ 286894 w 983269"/>
              <a:gd name="connsiteY0" fmla="*/ 678508 h 678508"/>
              <a:gd name="connsiteX1" fmla="*/ 341984 w 983269"/>
              <a:gd name="connsiteY1" fmla="*/ 640231 h 678508"/>
              <a:gd name="connsiteX2" fmla="*/ 514604 w 983269"/>
              <a:gd name="connsiteY2" fmla="*/ 621690 h 678508"/>
              <a:gd name="connsiteX3" fmla="*/ 921414 w 983269"/>
              <a:gd name="connsiteY3" fmla="*/ 495743 h 678508"/>
              <a:gd name="connsiteX4" fmla="*/ 969277 w 983269"/>
              <a:gd name="connsiteY4" fmla="*/ 175462 h 678508"/>
              <a:gd name="connsiteX5" fmla="*/ 796567 w 983269"/>
              <a:gd name="connsiteY5" fmla="*/ 3523 h 678508"/>
              <a:gd name="connsiteX6" fmla="*/ 193202 w 983269"/>
              <a:gd name="connsiteY6" fmla="*/ 72803 h 678508"/>
              <a:gd name="connsiteX7" fmla="*/ 10123 w 983269"/>
              <a:gd name="connsiteY7" fmla="*/ 281463 h 678508"/>
              <a:gd name="connsiteX8" fmla="*/ 42381 w 983269"/>
              <a:gd name="connsiteY8" fmla="*/ 526649 h 678508"/>
              <a:gd name="connsiteX9" fmla="*/ 226399 w 983269"/>
              <a:gd name="connsiteY9" fmla="*/ 617432 h 678508"/>
              <a:gd name="connsiteX10" fmla="*/ 286894 w 983269"/>
              <a:gd name="connsiteY10" fmla="*/ 678508 h 678508"/>
              <a:gd name="connsiteX0" fmla="*/ 286894 w 983269"/>
              <a:gd name="connsiteY0" fmla="*/ 683142 h 683142"/>
              <a:gd name="connsiteX1" fmla="*/ 341984 w 983269"/>
              <a:gd name="connsiteY1" fmla="*/ 644865 h 683142"/>
              <a:gd name="connsiteX2" fmla="*/ 514604 w 983269"/>
              <a:gd name="connsiteY2" fmla="*/ 626324 h 683142"/>
              <a:gd name="connsiteX3" fmla="*/ 921414 w 983269"/>
              <a:gd name="connsiteY3" fmla="*/ 500377 h 683142"/>
              <a:gd name="connsiteX4" fmla="*/ 969277 w 983269"/>
              <a:gd name="connsiteY4" fmla="*/ 180096 h 683142"/>
              <a:gd name="connsiteX5" fmla="*/ 796567 w 983269"/>
              <a:gd name="connsiteY5" fmla="*/ 8157 h 683142"/>
              <a:gd name="connsiteX6" fmla="*/ 191765 w 983269"/>
              <a:gd name="connsiteY6" fmla="*/ 48888 h 683142"/>
              <a:gd name="connsiteX7" fmla="*/ 10123 w 983269"/>
              <a:gd name="connsiteY7" fmla="*/ 286097 h 683142"/>
              <a:gd name="connsiteX8" fmla="*/ 42381 w 983269"/>
              <a:gd name="connsiteY8" fmla="*/ 531283 h 683142"/>
              <a:gd name="connsiteX9" fmla="*/ 226399 w 983269"/>
              <a:gd name="connsiteY9" fmla="*/ 622066 h 683142"/>
              <a:gd name="connsiteX10" fmla="*/ 286894 w 983269"/>
              <a:gd name="connsiteY10" fmla="*/ 683142 h 683142"/>
              <a:gd name="connsiteX0" fmla="*/ 286894 w 983269"/>
              <a:gd name="connsiteY0" fmla="*/ 707821 h 707821"/>
              <a:gd name="connsiteX1" fmla="*/ 341984 w 983269"/>
              <a:gd name="connsiteY1" fmla="*/ 669544 h 707821"/>
              <a:gd name="connsiteX2" fmla="*/ 514604 w 983269"/>
              <a:gd name="connsiteY2" fmla="*/ 651003 h 707821"/>
              <a:gd name="connsiteX3" fmla="*/ 921414 w 983269"/>
              <a:gd name="connsiteY3" fmla="*/ 525056 h 707821"/>
              <a:gd name="connsiteX4" fmla="*/ 969277 w 983269"/>
              <a:gd name="connsiteY4" fmla="*/ 204775 h 707821"/>
              <a:gd name="connsiteX5" fmla="*/ 796567 w 983269"/>
              <a:gd name="connsiteY5" fmla="*/ 32836 h 707821"/>
              <a:gd name="connsiteX6" fmla="*/ 191765 w 983269"/>
              <a:gd name="connsiteY6" fmla="*/ 73567 h 707821"/>
              <a:gd name="connsiteX7" fmla="*/ 10123 w 983269"/>
              <a:gd name="connsiteY7" fmla="*/ 310776 h 707821"/>
              <a:gd name="connsiteX8" fmla="*/ 42381 w 983269"/>
              <a:gd name="connsiteY8" fmla="*/ 555962 h 707821"/>
              <a:gd name="connsiteX9" fmla="*/ 226399 w 983269"/>
              <a:gd name="connsiteY9" fmla="*/ 646745 h 707821"/>
              <a:gd name="connsiteX10" fmla="*/ 286894 w 983269"/>
              <a:gd name="connsiteY10" fmla="*/ 707821 h 707821"/>
              <a:gd name="connsiteX0" fmla="*/ 286894 w 981369"/>
              <a:gd name="connsiteY0" fmla="*/ 721224 h 721224"/>
              <a:gd name="connsiteX1" fmla="*/ 341984 w 981369"/>
              <a:gd name="connsiteY1" fmla="*/ 682947 h 721224"/>
              <a:gd name="connsiteX2" fmla="*/ 514604 w 981369"/>
              <a:gd name="connsiteY2" fmla="*/ 664406 h 721224"/>
              <a:gd name="connsiteX3" fmla="*/ 921414 w 981369"/>
              <a:gd name="connsiteY3" fmla="*/ 538459 h 721224"/>
              <a:gd name="connsiteX4" fmla="*/ 969277 w 981369"/>
              <a:gd name="connsiteY4" fmla="*/ 218178 h 721224"/>
              <a:gd name="connsiteX5" fmla="*/ 822721 w 981369"/>
              <a:gd name="connsiteY5" fmla="*/ 20774 h 721224"/>
              <a:gd name="connsiteX6" fmla="*/ 191765 w 981369"/>
              <a:gd name="connsiteY6" fmla="*/ 86970 h 721224"/>
              <a:gd name="connsiteX7" fmla="*/ 10123 w 981369"/>
              <a:gd name="connsiteY7" fmla="*/ 324179 h 721224"/>
              <a:gd name="connsiteX8" fmla="*/ 42381 w 981369"/>
              <a:gd name="connsiteY8" fmla="*/ 569365 h 721224"/>
              <a:gd name="connsiteX9" fmla="*/ 226399 w 981369"/>
              <a:gd name="connsiteY9" fmla="*/ 660148 h 721224"/>
              <a:gd name="connsiteX10" fmla="*/ 286894 w 981369"/>
              <a:gd name="connsiteY10" fmla="*/ 721224 h 721224"/>
              <a:gd name="connsiteX0" fmla="*/ 286894 w 981369"/>
              <a:gd name="connsiteY0" fmla="*/ 723982 h 723982"/>
              <a:gd name="connsiteX1" fmla="*/ 341984 w 981369"/>
              <a:gd name="connsiteY1" fmla="*/ 685705 h 723982"/>
              <a:gd name="connsiteX2" fmla="*/ 514604 w 981369"/>
              <a:gd name="connsiteY2" fmla="*/ 667164 h 723982"/>
              <a:gd name="connsiteX3" fmla="*/ 921414 w 981369"/>
              <a:gd name="connsiteY3" fmla="*/ 541217 h 723982"/>
              <a:gd name="connsiteX4" fmla="*/ 969277 w 981369"/>
              <a:gd name="connsiteY4" fmla="*/ 220936 h 723982"/>
              <a:gd name="connsiteX5" fmla="*/ 822721 w 981369"/>
              <a:gd name="connsiteY5" fmla="*/ 23532 h 723982"/>
              <a:gd name="connsiteX6" fmla="*/ 191765 w 981369"/>
              <a:gd name="connsiteY6" fmla="*/ 89728 h 723982"/>
              <a:gd name="connsiteX7" fmla="*/ 10123 w 981369"/>
              <a:gd name="connsiteY7" fmla="*/ 326937 h 723982"/>
              <a:gd name="connsiteX8" fmla="*/ 42381 w 981369"/>
              <a:gd name="connsiteY8" fmla="*/ 572123 h 723982"/>
              <a:gd name="connsiteX9" fmla="*/ 226399 w 981369"/>
              <a:gd name="connsiteY9" fmla="*/ 662906 h 723982"/>
              <a:gd name="connsiteX10" fmla="*/ 286894 w 981369"/>
              <a:gd name="connsiteY10" fmla="*/ 723982 h 723982"/>
              <a:gd name="connsiteX0" fmla="*/ 286894 w 981348"/>
              <a:gd name="connsiteY0" fmla="*/ 729811 h 729811"/>
              <a:gd name="connsiteX1" fmla="*/ 341984 w 981348"/>
              <a:gd name="connsiteY1" fmla="*/ 691534 h 729811"/>
              <a:gd name="connsiteX2" fmla="*/ 514604 w 981348"/>
              <a:gd name="connsiteY2" fmla="*/ 672993 h 729811"/>
              <a:gd name="connsiteX3" fmla="*/ 921414 w 981348"/>
              <a:gd name="connsiteY3" fmla="*/ 547046 h 729811"/>
              <a:gd name="connsiteX4" fmla="*/ 969277 w 981348"/>
              <a:gd name="connsiteY4" fmla="*/ 226765 h 729811"/>
              <a:gd name="connsiteX5" fmla="*/ 823008 w 981348"/>
              <a:gd name="connsiteY5" fmla="*/ 20220 h 729811"/>
              <a:gd name="connsiteX6" fmla="*/ 191765 w 981348"/>
              <a:gd name="connsiteY6" fmla="*/ 95557 h 729811"/>
              <a:gd name="connsiteX7" fmla="*/ 10123 w 981348"/>
              <a:gd name="connsiteY7" fmla="*/ 332766 h 729811"/>
              <a:gd name="connsiteX8" fmla="*/ 42381 w 981348"/>
              <a:gd name="connsiteY8" fmla="*/ 577952 h 729811"/>
              <a:gd name="connsiteX9" fmla="*/ 226399 w 981348"/>
              <a:gd name="connsiteY9" fmla="*/ 668735 h 729811"/>
              <a:gd name="connsiteX10" fmla="*/ 286894 w 981348"/>
              <a:gd name="connsiteY10" fmla="*/ 729811 h 729811"/>
              <a:gd name="connsiteX0" fmla="*/ 286894 w 981348"/>
              <a:gd name="connsiteY0" fmla="*/ 728673 h 728673"/>
              <a:gd name="connsiteX1" fmla="*/ 341984 w 981348"/>
              <a:gd name="connsiteY1" fmla="*/ 690396 h 728673"/>
              <a:gd name="connsiteX2" fmla="*/ 514604 w 981348"/>
              <a:gd name="connsiteY2" fmla="*/ 671855 h 728673"/>
              <a:gd name="connsiteX3" fmla="*/ 921414 w 981348"/>
              <a:gd name="connsiteY3" fmla="*/ 545908 h 728673"/>
              <a:gd name="connsiteX4" fmla="*/ 969277 w 981348"/>
              <a:gd name="connsiteY4" fmla="*/ 225627 h 728673"/>
              <a:gd name="connsiteX5" fmla="*/ 823008 w 981348"/>
              <a:gd name="connsiteY5" fmla="*/ 19082 h 728673"/>
              <a:gd name="connsiteX6" fmla="*/ 193057 w 981348"/>
              <a:gd name="connsiteY6" fmla="*/ 90411 h 728673"/>
              <a:gd name="connsiteX7" fmla="*/ 10123 w 981348"/>
              <a:gd name="connsiteY7" fmla="*/ 331628 h 728673"/>
              <a:gd name="connsiteX8" fmla="*/ 42381 w 981348"/>
              <a:gd name="connsiteY8" fmla="*/ 576814 h 728673"/>
              <a:gd name="connsiteX9" fmla="*/ 226399 w 981348"/>
              <a:gd name="connsiteY9" fmla="*/ 667597 h 728673"/>
              <a:gd name="connsiteX10" fmla="*/ 286894 w 981348"/>
              <a:gd name="connsiteY10" fmla="*/ 728673 h 728673"/>
              <a:gd name="connsiteX0" fmla="*/ 286894 w 981348"/>
              <a:gd name="connsiteY0" fmla="*/ 728673 h 728673"/>
              <a:gd name="connsiteX1" fmla="*/ 341984 w 981348"/>
              <a:gd name="connsiteY1" fmla="*/ 690396 h 728673"/>
              <a:gd name="connsiteX2" fmla="*/ 514604 w 981348"/>
              <a:gd name="connsiteY2" fmla="*/ 671855 h 728673"/>
              <a:gd name="connsiteX3" fmla="*/ 921414 w 981348"/>
              <a:gd name="connsiteY3" fmla="*/ 545908 h 728673"/>
              <a:gd name="connsiteX4" fmla="*/ 969277 w 981348"/>
              <a:gd name="connsiteY4" fmla="*/ 225627 h 728673"/>
              <a:gd name="connsiteX5" fmla="*/ 823008 w 981348"/>
              <a:gd name="connsiteY5" fmla="*/ 19082 h 728673"/>
              <a:gd name="connsiteX6" fmla="*/ 193057 w 981348"/>
              <a:gd name="connsiteY6" fmla="*/ 90411 h 728673"/>
              <a:gd name="connsiteX7" fmla="*/ 10123 w 981348"/>
              <a:gd name="connsiteY7" fmla="*/ 331628 h 728673"/>
              <a:gd name="connsiteX8" fmla="*/ 42381 w 981348"/>
              <a:gd name="connsiteY8" fmla="*/ 576814 h 728673"/>
              <a:gd name="connsiteX9" fmla="*/ 226399 w 981348"/>
              <a:gd name="connsiteY9" fmla="*/ 667597 h 728673"/>
              <a:gd name="connsiteX10" fmla="*/ 286894 w 981348"/>
              <a:gd name="connsiteY10" fmla="*/ 728673 h 728673"/>
              <a:gd name="connsiteX0" fmla="*/ 286894 w 981348"/>
              <a:gd name="connsiteY0" fmla="*/ 729251 h 729251"/>
              <a:gd name="connsiteX1" fmla="*/ 341984 w 981348"/>
              <a:gd name="connsiteY1" fmla="*/ 690974 h 729251"/>
              <a:gd name="connsiteX2" fmla="*/ 514604 w 981348"/>
              <a:gd name="connsiteY2" fmla="*/ 672433 h 729251"/>
              <a:gd name="connsiteX3" fmla="*/ 921414 w 981348"/>
              <a:gd name="connsiteY3" fmla="*/ 546486 h 729251"/>
              <a:gd name="connsiteX4" fmla="*/ 969277 w 981348"/>
              <a:gd name="connsiteY4" fmla="*/ 226205 h 729251"/>
              <a:gd name="connsiteX5" fmla="*/ 823008 w 981348"/>
              <a:gd name="connsiteY5" fmla="*/ 19660 h 729251"/>
              <a:gd name="connsiteX6" fmla="*/ 176194 w 981348"/>
              <a:gd name="connsiteY6" fmla="*/ 89684 h 729251"/>
              <a:gd name="connsiteX7" fmla="*/ 10123 w 981348"/>
              <a:gd name="connsiteY7" fmla="*/ 332206 h 729251"/>
              <a:gd name="connsiteX8" fmla="*/ 42381 w 981348"/>
              <a:gd name="connsiteY8" fmla="*/ 577392 h 729251"/>
              <a:gd name="connsiteX9" fmla="*/ 226399 w 981348"/>
              <a:gd name="connsiteY9" fmla="*/ 668175 h 729251"/>
              <a:gd name="connsiteX10" fmla="*/ 286894 w 981348"/>
              <a:gd name="connsiteY10" fmla="*/ 729251 h 729251"/>
              <a:gd name="connsiteX0" fmla="*/ 289291 w 983745"/>
              <a:gd name="connsiteY0" fmla="*/ 729251 h 729251"/>
              <a:gd name="connsiteX1" fmla="*/ 344381 w 983745"/>
              <a:gd name="connsiteY1" fmla="*/ 690974 h 729251"/>
              <a:gd name="connsiteX2" fmla="*/ 517001 w 983745"/>
              <a:gd name="connsiteY2" fmla="*/ 672433 h 729251"/>
              <a:gd name="connsiteX3" fmla="*/ 923811 w 983745"/>
              <a:gd name="connsiteY3" fmla="*/ 546486 h 729251"/>
              <a:gd name="connsiteX4" fmla="*/ 971674 w 983745"/>
              <a:gd name="connsiteY4" fmla="*/ 226205 h 729251"/>
              <a:gd name="connsiteX5" fmla="*/ 825405 w 983745"/>
              <a:gd name="connsiteY5" fmla="*/ 19660 h 729251"/>
              <a:gd name="connsiteX6" fmla="*/ 178591 w 983745"/>
              <a:gd name="connsiteY6" fmla="*/ 89684 h 729251"/>
              <a:gd name="connsiteX7" fmla="*/ 9505 w 983745"/>
              <a:gd name="connsiteY7" fmla="*/ 316806 h 729251"/>
              <a:gd name="connsiteX8" fmla="*/ 44778 w 983745"/>
              <a:gd name="connsiteY8" fmla="*/ 577392 h 729251"/>
              <a:gd name="connsiteX9" fmla="*/ 228796 w 983745"/>
              <a:gd name="connsiteY9" fmla="*/ 668175 h 729251"/>
              <a:gd name="connsiteX10" fmla="*/ 289291 w 983745"/>
              <a:gd name="connsiteY10" fmla="*/ 729251 h 729251"/>
              <a:gd name="connsiteX0" fmla="*/ 289291 w 983745"/>
              <a:gd name="connsiteY0" fmla="*/ 729251 h 729251"/>
              <a:gd name="connsiteX1" fmla="*/ 344381 w 983745"/>
              <a:gd name="connsiteY1" fmla="*/ 690974 h 729251"/>
              <a:gd name="connsiteX2" fmla="*/ 517001 w 983745"/>
              <a:gd name="connsiteY2" fmla="*/ 672433 h 729251"/>
              <a:gd name="connsiteX3" fmla="*/ 923811 w 983745"/>
              <a:gd name="connsiteY3" fmla="*/ 546486 h 729251"/>
              <a:gd name="connsiteX4" fmla="*/ 971674 w 983745"/>
              <a:gd name="connsiteY4" fmla="*/ 226205 h 729251"/>
              <a:gd name="connsiteX5" fmla="*/ 825405 w 983745"/>
              <a:gd name="connsiteY5" fmla="*/ 19660 h 729251"/>
              <a:gd name="connsiteX6" fmla="*/ 178591 w 983745"/>
              <a:gd name="connsiteY6" fmla="*/ 89684 h 729251"/>
              <a:gd name="connsiteX7" fmla="*/ 9505 w 983745"/>
              <a:gd name="connsiteY7" fmla="*/ 316806 h 729251"/>
              <a:gd name="connsiteX8" fmla="*/ 44778 w 983745"/>
              <a:gd name="connsiteY8" fmla="*/ 577392 h 729251"/>
              <a:gd name="connsiteX9" fmla="*/ 228796 w 983745"/>
              <a:gd name="connsiteY9" fmla="*/ 668175 h 729251"/>
              <a:gd name="connsiteX10" fmla="*/ 289291 w 983745"/>
              <a:gd name="connsiteY10" fmla="*/ 729251 h 729251"/>
              <a:gd name="connsiteX0" fmla="*/ 923811 w 983745"/>
              <a:gd name="connsiteY0" fmla="*/ 546486 h 729251"/>
              <a:gd name="connsiteX1" fmla="*/ 971674 w 983745"/>
              <a:gd name="connsiteY1" fmla="*/ 226205 h 729251"/>
              <a:gd name="connsiteX2" fmla="*/ 825405 w 983745"/>
              <a:gd name="connsiteY2" fmla="*/ 19660 h 729251"/>
              <a:gd name="connsiteX3" fmla="*/ 178591 w 983745"/>
              <a:gd name="connsiteY3" fmla="*/ 89684 h 729251"/>
              <a:gd name="connsiteX4" fmla="*/ 9505 w 983745"/>
              <a:gd name="connsiteY4" fmla="*/ 316806 h 729251"/>
              <a:gd name="connsiteX5" fmla="*/ 44778 w 983745"/>
              <a:gd name="connsiteY5" fmla="*/ 577392 h 729251"/>
              <a:gd name="connsiteX6" fmla="*/ 228796 w 983745"/>
              <a:gd name="connsiteY6" fmla="*/ 668175 h 729251"/>
              <a:gd name="connsiteX7" fmla="*/ 289291 w 983745"/>
              <a:gd name="connsiteY7" fmla="*/ 729251 h 729251"/>
              <a:gd name="connsiteX8" fmla="*/ 344381 w 983745"/>
              <a:gd name="connsiteY8" fmla="*/ 690974 h 729251"/>
              <a:gd name="connsiteX9" fmla="*/ 517001 w 983745"/>
              <a:gd name="connsiteY9" fmla="*/ 672433 h 729251"/>
              <a:gd name="connsiteX10" fmla="*/ 936998 w 983745"/>
              <a:gd name="connsiteY10" fmla="*/ 554761 h 729251"/>
              <a:gd name="connsiteX0" fmla="*/ 971674 w 971674"/>
              <a:gd name="connsiteY0" fmla="*/ 226205 h 729251"/>
              <a:gd name="connsiteX1" fmla="*/ 825405 w 971674"/>
              <a:gd name="connsiteY1" fmla="*/ 19660 h 729251"/>
              <a:gd name="connsiteX2" fmla="*/ 178591 w 971674"/>
              <a:gd name="connsiteY2" fmla="*/ 89684 h 729251"/>
              <a:gd name="connsiteX3" fmla="*/ 9505 w 971674"/>
              <a:gd name="connsiteY3" fmla="*/ 316806 h 729251"/>
              <a:gd name="connsiteX4" fmla="*/ 44778 w 971674"/>
              <a:gd name="connsiteY4" fmla="*/ 577392 h 729251"/>
              <a:gd name="connsiteX5" fmla="*/ 228796 w 971674"/>
              <a:gd name="connsiteY5" fmla="*/ 668175 h 729251"/>
              <a:gd name="connsiteX6" fmla="*/ 289291 w 971674"/>
              <a:gd name="connsiteY6" fmla="*/ 729251 h 729251"/>
              <a:gd name="connsiteX7" fmla="*/ 344381 w 971674"/>
              <a:gd name="connsiteY7" fmla="*/ 690974 h 729251"/>
              <a:gd name="connsiteX8" fmla="*/ 517001 w 971674"/>
              <a:gd name="connsiteY8" fmla="*/ 672433 h 729251"/>
              <a:gd name="connsiteX9" fmla="*/ 936998 w 971674"/>
              <a:gd name="connsiteY9" fmla="*/ 554761 h 729251"/>
              <a:gd name="connsiteX0" fmla="*/ 825405 w 936998"/>
              <a:gd name="connsiteY0" fmla="*/ 19660 h 729251"/>
              <a:gd name="connsiteX1" fmla="*/ 178591 w 936998"/>
              <a:gd name="connsiteY1" fmla="*/ 89684 h 729251"/>
              <a:gd name="connsiteX2" fmla="*/ 9505 w 936998"/>
              <a:gd name="connsiteY2" fmla="*/ 316806 h 729251"/>
              <a:gd name="connsiteX3" fmla="*/ 44778 w 936998"/>
              <a:gd name="connsiteY3" fmla="*/ 577392 h 729251"/>
              <a:gd name="connsiteX4" fmla="*/ 228796 w 936998"/>
              <a:gd name="connsiteY4" fmla="*/ 668175 h 729251"/>
              <a:gd name="connsiteX5" fmla="*/ 289291 w 936998"/>
              <a:gd name="connsiteY5" fmla="*/ 729251 h 729251"/>
              <a:gd name="connsiteX6" fmla="*/ 344381 w 936998"/>
              <a:gd name="connsiteY6" fmla="*/ 690974 h 729251"/>
              <a:gd name="connsiteX7" fmla="*/ 517001 w 936998"/>
              <a:gd name="connsiteY7" fmla="*/ 672433 h 729251"/>
              <a:gd name="connsiteX8" fmla="*/ 936998 w 936998"/>
              <a:gd name="connsiteY8" fmla="*/ 554761 h 729251"/>
              <a:gd name="connsiteX0" fmla="*/ 848743 w 936998"/>
              <a:gd name="connsiteY0" fmla="*/ 6966 h 708147"/>
              <a:gd name="connsiteX1" fmla="*/ 178591 w 936998"/>
              <a:gd name="connsiteY1" fmla="*/ 68580 h 708147"/>
              <a:gd name="connsiteX2" fmla="*/ 9505 w 936998"/>
              <a:gd name="connsiteY2" fmla="*/ 295702 h 708147"/>
              <a:gd name="connsiteX3" fmla="*/ 44778 w 936998"/>
              <a:gd name="connsiteY3" fmla="*/ 556288 h 708147"/>
              <a:gd name="connsiteX4" fmla="*/ 228796 w 936998"/>
              <a:gd name="connsiteY4" fmla="*/ 647071 h 708147"/>
              <a:gd name="connsiteX5" fmla="*/ 289291 w 936998"/>
              <a:gd name="connsiteY5" fmla="*/ 708147 h 708147"/>
              <a:gd name="connsiteX6" fmla="*/ 344381 w 936998"/>
              <a:gd name="connsiteY6" fmla="*/ 669870 h 708147"/>
              <a:gd name="connsiteX7" fmla="*/ 517001 w 936998"/>
              <a:gd name="connsiteY7" fmla="*/ 651329 h 708147"/>
              <a:gd name="connsiteX8" fmla="*/ 936998 w 936998"/>
              <a:gd name="connsiteY8" fmla="*/ 533657 h 708147"/>
              <a:gd name="connsiteX0" fmla="*/ 848743 w 936998"/>
              <a:gd name="connsiteY0" fmla="*/ 26368 h 727549"/>
              <a:gd name="connsiteX1" fmla="*/ 178591 w 936998"/>
              <a:gd name="connsiteY1" fmla="*/ 87982 h 727549"/>
              <a:gd name="connsiteX2" fmla="*/ 9505 w 936998"/>
              <a:gd name="connsiteY2" fmla="*/ 315104 h 727549"/>
              <a:gd name="connsiteX3" fmla="*/ 44778 w 936998"/>
              <a:gd name="connsiteY3" fmla="*/ 575690 h 727549"/>
              <a:gd name="connsiteX4" fmla="*/ 228796 w 936998"/>
              <a:gd name="connsiteY4" fmla="*/ 666473 h 727549"/>
              <a:gd name="connsiteX5" fmla="*/ 289291 w 936998"/>
              <a:gd name="connsiteY5" fmla="*/ 727549 h 727549"/>
              <a:gd name="connsiteX6" fmla="*/ 344381 w 936998"/>
              <a:gd name="connsiteY6" fmla="*/ 689272 h 727549"/>
              <a:gd name="connsiteX7" fmla="*/ 517001 w 936998"/>
              <a:gd name="connsiteY7" fmla="*/ 670731 h 727549"/>
              <a:gd name="connsiteX8" fmla="*/ 936998 w 936998"/>
              <a:gd name="connsiteY8" fmla="*/ 553059 h 727549"/>
              <a:gd name="connsiteX0" fmla="*/ 848743 w 936998"/>
              <a:gd name="connsiteY0" fmla="*/ 27613 h 728794"/>
              <a:gd name="connsiteX1" fmla="*/ 178591 w 936998"/>
              <a:gd name="connsiteY1" fmla="*/ 89227 h 728794"/>
              <a:gd name="connsiteX2" fmla="*/ 9505 w 936998"/>
              <a:gd name="connsiteY2" fmla="*/ 316349 h 728794"/>
              <a:gd name="connsiteX3" fmla="*/ 44778 w 936998"/>
              <a:gd name="connsiteY3" fmla="*/ 576935 h 728794"/>
              <a:gd name="connsiteX4" fmla="*/ 228796 w 936998"/>
              <a:gd name="connsiteY4" fmla="*/ 667718 h 728794"/>
              <a:gd name="connsiteX5" fmla="*/ 289291 w 936998"/>
              <a:gd name="connsiteY5" fmla="*/ 728794 h 728794"/>
              <a:gd name="connsiteX6" fmla="*/ 344381 w 936998"/>
              <a:gd name="connsiteY6" fmla="*/ 690517 h 728794"/>
              <a:gd name="connsiteX7" fmla="*/ 517001 w 936998"/>
              <a:gd name="connsiteY7" fmla="*/ 671976 h 728794"/>
              <a:gd name="connsiteX8" fmla="*/ 936998 w 936998"/>
              <a:gd name="connsiteY8" fmla="*/ 554304 h 728794"/>
              <a:gd name="connsiteX0" fmla="*/ 848743 w 936998"/>
              <a:gd name="connsiteY0" fmla="*/ 27613 h 728794"/>
              <a:gd name="connsiteX1" fmla="*/ 178591 w 936998"/>
              <a:gd name="connsiteY1" fmla="*/ 89227 h 728794"/>
              <a:gd name="connsiteX2" fmla="*/ 9505 w 936998"/>
              <a:gd name="connsiteY2" fmla="*/ 316349 h 728794"/>
              <a:gd name="connsiteX3" fmla="*/ 44778 w 936998"/>
              <a:gd name="connsiteY3" fmla="*/ 576935 h 728794"/>
              <a:gd name="connsiteX4" fmla="*/ 228796 w 936998"/>
              <a:gd name="connsiteY4" fmla="*/ 667718 h 728794"/>
              <a:gd name="connsiteX5" fmla="*/ 289291 w 936998"/>
              <a:gd name="connsiteY5" fmla="*/ 728794 h 728794"/>
              <a:gd name="connsiteX6" fmla="*/ 344381 w 936998"/>
              <a:gd name="connsiteY6" fmla="*/ 690517 h 728794"/>
              <a:gd name="connsiteX7" fmla="*/ 517001 w 936998"/>
              <a:gd name="connsiteY7" fmla="*/ 671976 h 728794"/>
              <a:gd name="connsiteX8" fmla="*/ 936998 w 936998"/>
              <a:gd name="connsiteY8" fmla="*/ 554304 h 728794"/>
              <a:gd name="connsiteX0" fmla="*/ 848743 w 936998"/>
              <a:gd name="connsiteY0" fmla="*/ 27613 h 728794"/>
              <a:gd name="connsiteX1" fmla="*/ 178591 w 936998"/>
              <a:gd name="connsiteY1" fmla="*/ 89227 h 728794"/>
              <a:gd name="connsiteX2" fmla="*/ 9505 w 936998"/>
              <a:gd name="connsiteY2" fmla="*/ 316349 h 728794"/>
              <a:gd name="connsiteX3" fmla="*/ 44778 w 936998"/>
              <a:gd name="connsiteY3" fmla="*/ 576935 h 728794"/>
              <a:gd name="connsiteX4" fmla="*/ 228796 w 936998"/>
              <a:gd name="connsiteY4" fmla="*/ 667718 h 728794"/>
              <a:gd name="connsiteX5" fmla="*/ 289291 w 936998"/>
              <a:gd name="connsiteY5" fmla="*/ 728794 h 728794"/>
              <a:gd name="connsiteX6" fmla="*/ 344381 w 936998"/>
              <a:gd name="connsiteY6" fmla="*/ 690517 h 728794"/>
              <a:gd name="connsiteX7" fmla="*/ 517001 w 936998"/>
              <a:gd name="connsiteY7" fmla="*/ 671976 h 728794"/>
              <a:gd name="connsiteX8" fmla="*/ 936998 w 936998"/>
              <a:gd name="connsiteY8" fmla="*/ 554304 h 728794"/>
              <a:gd name="connsiteX0" fmla="*/ 848743 w 947149"/>
              <a:gd name="connsiteY0" fmla="*/ 27613 h 728794"/>
              <a:gd name="connsiteX1" fmla="*/ 178591 w 947149"/>
              <a:gd name="connsiteY1" fmla="*/ 89227 h 728794"/>
              <a:gd name="connsiteX2" fmla="*/ 9505 w 947149"/>
              <a:gd name="connsiteY2" fmla="*/ 316349 h 728794"/>
              <a:gd name="connsiteX3" fmla="*/ 44778 w 947149"/>
              <a:gd name="connsiteY3" fmla="*/ 576935 h 728794"/>
              <a:gd name="connsiteX4" fmla="*/ 228796 w 947149"/>
              <a:gd name="connsiteY4" fmla="*/ 667718 h 728794"/>
              <a:gd name="connsiteX5" fmla="*/ 289291 w 947149"/>
              <a:gd name="connsiteY5" fmla="*/ 728794 h 728794"/>
              <a:gd name="connsiteX6" fmla="*/ 344381 w 947149"/>
              <a:gd name="connsiteY6" fmla="*/ 690517 h 728794"/>
              <a:gd name="connsiteX7" fmla="*/ 517001 w 947149"/>
              <a:gd name="connsiteY7" fmla="*/ 671976 h 728794"/>
              <a:gd name="connsiteX8" fmla="*/ 947149 w 947149"/>
              <a:gd name="connsiteY8" fmla="*/ 513820 h 728794"/>
              <a:gd name="connsiteX0" fmla="*/ 848743 w 947149"/>
              <a:gd name="connsiteY0" fmla="*/ 27613 h 728794"/>
              <a:gd name="connsiteX1" fmla="*/ 178591 w 947149"/>
              <a:gd name="connsiteY1" fmla="*/ 89227 h 728794"/>
              <a:gd name="connsiteX2" fmla="*/ 9505 w 947149"/>
              <a:gd name="connsiteY2" fmla="*/ 316349 h 728794"/>
              <a:gd name="connsiteX3" fmla="*/ 44778 w 947149"/>
              <a:gd name="connsiteY3" fmla="*/ 576935 h 728794"/>
              <a:gd name="connsiteX4" fmla="*/ 228796 w 947149"/>
              <a:gd name="connsiteY4" fmla="*/ 667718 h 728794"/>
              <a:gd name="connsiteX5" fmla="*/ 289291 w 947149"/>
              <a:gd name="connsiteY5" fmla="*/ 728794 h 728794"/>
              <a:gd name="connsiteX6" fmla="*/ 344381 w 947149"/>
              <a:gd name="connsiteY6" fmla="*/ 690517 h 728794"/>
              <a:gd name="connsiteX7" fmla="*/ 517001 w 947149"/>
              <a:gd name="connsiteY7" fmla="*/ 671976 h 728794"/>
              <a:gd name="connsiteX8" fmla="*/ 947149 w 947149"/>
              <a:gd name="connsiteY8" fmla="*/ 513820 h 728794"/>
              <a:gd name="connsiteX0" fmla="*/ 848743 w 947149"/>
              <a:gd name="connsiteY0" fmla="*/ 27613 h 728794"/>
              <a:gd name="connsiteX1" fmla="*/ 178591 w 947149"/>
              <a:gd name="connsiteY1" fmla="*/ 89227 h 728794"/>
              <a:gd name="connsiteX2" fmla="*/ 9505 w 947149"/>
              <a:gd name="connsiteY2" fmla="*/ 316349 h 728794"/>
              <a:gd name="connsiteX3" fmla="*/ 44778 w 947149"/>
              <a:gd name="connsiteY3" fmla="*/ 576935 h 728794"/>
              <a:gd name="connsiteX4" fmla="*/ 228796 w 947149"/>
              <a:gd name="connsiteY4" fmla="*/ 667718 h 728794"/>
              <a:gd name="connsiteX5" fmla="*/ 289291 w 947149"/>
              <a:gd name="connsiteY5" fmla="*/ 728794 h 728794"/>
              <a:gd name="connsiteX6" fmla="*/ 344381 w 947149"/>
              <a:gd name="connsiteY6" fmla="*/ 690517 h 728794"/>
              <a:gd name="connsiteX7" fmla="*/ 517001 w 947149"/>
              <a:gd name="connsiteY7" fmla="*/ 671976 h 728794"/>
              <a:gd name="connsiteX8" fmla="*/ 947149 w 947149"/>
              <a:gd name="connsiteY8" fmla="*/ 513820 h 728794"/>
              <a:gd name="connsiteX0" fmla="*/ 848743 w 947149"/>
              <a:gd name="connsiteY0" fmla="*/ 29356 h 730537"/>
              <a:gd name="connsiteX1" fmla="*/ 178591 w 947149"/>
              <a:gd name="connsiteY1" fmla="*/ 90970 h 730537"/>
              <a:gd name="connsiteX2" fmla="*/ 9505 w 947149"/>
              <a:gd name="connsiteY2" fmla="*/ 318092 h 730537"/>
              <a:gd name="connsiteX3" fmla="*/ 44778 w 947149"/>
              <a:gd name="connsiteY3" fmla="*/ 578678 h 730537"/>
              <a:gd name="connsiteX4" fmla="*/ 228796 w 947149"/>
              <a:gd name="connsiteY4" fmla="*/ 669461 h 730537"/>
              <a:gd name="connsiteX5" fmla="*/ 289291 w 947149"/>
              <a:gd name="connsiteY5" fmla="*/ 730537 h 730537"/>
              <a:gd name="connsiteX6" fmla="*/ 344381 w 947149"/>
              <a:gd name="connsiteY6" fmla="*/ 692260 h 730537"/>
              <a:gd name="connsiteX7" fmla="*/ 517001 w 947149"/>
              <a:gd name="connsiteY7" fmla="*/ 673719 h 730537"/>
              <a:gd name="connsiteX8" fmla="*/ 947149 w 947149"/>
              <a:gd name="connsiteY8" fmla="*/ 515563 h 730537"/>
              <a:gd name="connsiteX0" fmla="*/ 848743 w 947149"/>
              <a:gd name="connsiteY0" fmla="*/ 28904 h 730085"/>
              <a:gd name="connsiteX1" fmla="*/ 180809 w 947149"/>
              <a:gd name="connsiteY1" fmla="*/ 92616 h 730085"/>
              <a:gd name="connsiteX2" fmla="*/ 9505 w 947149"/>
              <a:gd name="connsiteY2" fmla="*/ 317640 h 730085"/>
              <a:gd name="connsiteX3" fmla="*/ 44778 w 947149"/>
              <a:gd name="connsiteY3" fmla="*/ 578226 h 730085"/>
              <a:gd name="connsiteX4" fmla="*/ 228796 w 947149"/>
              <a:gd name="connsiteY4" fmla="*/ 669009 h 730085"/>
              <a:gd name="connsiteX5" fmla="*/ 289291 w 947149"/>
              <a:gd name="connsiteY5" fmla="*/ 730085 h 730085"/>
              <a:gd name="connsiteX6" fmla="*/ 344381 w 947149"/>
              <a:gd name="connsiteY6" fmla="*/ 691808 h 730085"/>
              <a:gd name="connsiteX7" fmla="*/ 517001 w 947149"/>
              <a:gd name="connsiteY7" fmla="*/ 673267 h 730085"/>
              <a:gd name="connsiteX8" fmla="*/ 947149 w 947149"/>
              <a:gd name="connsiteY8" fmla="*/ 515111 h 730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47149" h="730085">
                <a:moveTo>
                  <a:pt x="848743" y="28904"/>
                </a:moveTo>
                <a:cubicBezTo>
                  <a:pt x="476154" y="-39974"/>
                  <a:pt x="313673" y="27597"/>
                  <a:pt x="180809" y="92616"/>
                </a:cubicBezTo>
                <a:cubicBezTo>
                  <a:pt x="46217" y="158481"/>
                  <a:pt x="32092" y="232489"/>
                  <a:pt x="9505" y="317640"/>
                </a:cubicBezTo>
                <a:cubicBezTo>
                  <a:pt x="-13801" y="388516"/>
                  <a:pt x="8732" y="522231"/>
                  <a:pt x="44778" y="578226"/>
                </a:cubicBezTo>
                <a:cubicBezTo>
                  <a:pt x="80824" y="634221"/>
                  <a:pt x="190915" y="644249"/>
                  <a:pt x="228796" y="669009"/>
                </a:cubicBezTo>
                <a:cubicBezTo>
                  <a:pt x="281946" y="687011"/>
                  <a:pt x="289291" y="730085"/>
                  <a:pt x="289291" y="730085"/>
                </a:cubicBezTo>
                <a:cubicBezTo>
                  <a:pt x="297827" y="729320"/>
                  <a:pt x="323580" y="699968"/>
                  <a:pt x="344381" y="691808"/>
                </a:cubicBezTo>
                <a:cubicBezTo>
                  <a:pt x="365182" y="683648"/>
                  <a:pt x="415477" y="688053"/>
                  <a:pt x="517001" y="673267"/>
                </a:cubicBezTo>
                <a:cubicBezTo>
                  <a:pt x="618525" y="658481"/>
                  <a:pt x="840411" y="638160"/>
                  <a:pt x="947149" y="515111"/>
                </a:cubicBezTo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EC253C-7BFB-017C-5077-741F9104F351}"/>
              </a:ext>
            </a:extLst>
          </p:cNvPr>
          <p:cNvSpPr txBox="1"/>
          <p:nvPr/>
        </p:nvSpPr>
        <p:spPr>
          <a:xfrm>
            <a:off x="4997703" y="581989"/>
            <a:ext cx="6689200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800" b="1" dirty="0" smtClean="0">
                <a:latin typeface="Cambria"/>
                <a:ea typeface="Cambria"/>
              </a:rPr>
              <a:t>Представьте, что вы в супермаркете:</a:t>
            </a:r>
          </a:p>
          <a:p>
            <a:endParaRPr lang="ru-RU" sz="2800" dirty="0" smtClean="0">
              <a:latin typeface="Cambria"/>
              <a:ea typeface="Cambria"/>
            </a:endParaRPr>
          </a:p>
          <a:p>
            <a:r>
              <a:rPr lang="ru-RU" sz="2800" dirty="0" smtClean="0">
                <a:latin typeface="Cambria"/>
                <a:ea typeface="Cambria"/>
              </a:rPr>
              <a:t>- </a:t>
            </a:r>
            <a:r>
              <a:rPr lang="ru-RU" sz="2800" b="1" dirty="0">
                <a:latin typeface="Cambria"/>
                <a:ea typeface="Cambria"/>
              </a:rPr>
              <a:t>на первом этаже </a:t>
            </a:r>
            <a:r>
              <a:rPr lang="ru-RU" sz="2800" dirty="0">
                <a:latin typeface="Cambria"/>
                <a:ea typeface="Cambria"/>
              </a:rPr>
              <a:t>продаются товары с заведомым браком, низкого качества; </a:t>
            </a:r>
          </a:p>
          <a:p>
            <a:r>
              <a:rPr lang="ru-RU" sz="2800" dirty="0">
                <a:latin typeface="Cambria"/>
                <a:ea typeface="Cambria"/>
              </a:rPr>
              <a:t>- </a:t>
            </a:r>
            <a:r>
              <a:rPr lang="ru-RU" sz="2800" b="1" dirty="0">
                <a:latin typeface="Cambria"/>
                <a:ea typeface="Cambria"/>
              </a:rPr>
              <a:t>на втором этаже </a:t>
            </a:r>
            <a:r>
              <a:rPr lang="ru-RU" sz="2800" dirty="0">
                <a:latin typeface="Cambria"/>
                <a:ea typeface="Cambria"/>
              </a:rPr>
              <a:t>– обычные товары средней цены и качества; </a:t>
            </a:r>
          </a:p>
          <a:p>
            <a:r>
              <a:rPr lang="ru-RU" sz="2800" dirty="0">
                <a:latin typeface="Cambria"/>
                <a:ea typeface="Cambria"/>
              </a:rPr>
              <a:t>- </a:t>
            </a:r>
            <a:r>
              <a:rPr lang="ru-RU" sz="2800" b="1" dirty="0">
                <a:latin typeface="Cambria"/>
                <a:ea typeface="Cambria"/>
              </a:rPr>
              <a:t>на третьем этаже </a:t>
            </a:r>
            <a:r>
              <a:rPr lang="ru-RU" sz="2800" dirty="0">
                <a:latin typeface="Cambria"/>
                <a:ea typeface="Cambria"/>
              </a:rPr>
              <a:t>продаются самые лучшие, качественные, шикарные вещи.</a:t>
            </a:r>
          </a:p>
          <a:p>
            <a:r>
              <a:rPr lang="ru-RU" sz="2800" b="1" dirty="0" smtClean="0">
                <a:latin typeface="Cambria"/>
                <a:ea typeface="Cambria"/>
              </a:rPr>
              <a:t>Вопрос: </a:t>
            </a:r>
            <a:r>
              <a:rPr lang="ru-RU" sz="2800" dirty="0" smtClean="0">
                <a:latin typeface="Cambria"/>
                <a:ea typeface="Cambria"/>
              </a:rPr>
              <a:t>на </a:t>
            </a:r>
            <a:r>
              <a:rPr lang="ru-RU" sz="2800" dirty="0">
                <a:latin typeface="Cambria"/>
                <a:ea typeface="Cambria"/>
              </a:rPr>
              <a:t>каком этаже вы бы хотели приобретать товар? </a:t>
            </a:r>
            <a:endParaRPr lang="ru-RU" sz="2800" dirty="0">
              <a:latin typeface="Cambria"/>
              <a:ea typeface="Cambria"/>
            </a:endParaRPr>
          </a:p>
        </p:txBody>
      </p:sp>
      <p:pic>
        <p:nvPicPr>
          <p:cNvPr id="2050" name="Picture 2" descr="https://cdn.lifehacker.ru/wp-content/uploads/2014/05/19120902-shutterstock_133681769-1000x64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6" y="4267200"/>
            <a:ext cx="3939427" cy="2521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8901996C-51AA-C3EE-C7E2-AA9A6D56D1BC}"/>
              </a:ext>
            </a:extLst>
          </p:cNvPr>
          <p:cNvSpPr txBox="1"/>
          <p:nvPr/>
        </p:nvSpPr>
        <p:spPr>
          <a:xfrm>
            <a:off x="4058251" y="6319452"/>
            <a:ext cx="843210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#</a:t>
            </a:r>
            <a:r>
              <a:rPr lang="ru-RU" sz="2400" dirty="0" smtClean="0">
                <a:solidFill>
                  <a:srgbClr val="002060"/>
                </a:solidFill>
              </a:rPr>
              <a:t>РодительскоеСобрание43  </a:t>
            </a:r>
            <a:r>
              <a:rPr lang="ru-RU" sz="2400" dirty="0">
                <a:solidFill>
                  <a:srgbClr val="002060"/>
                </a:solidFill>
              </a:rPr>
              <a:t>#ГодПедагогаНаставника43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24" name="Picture 2" descr="https://cloud.mpcenter.ru/d/s/s6l5hP5UsTCfqvYj587jr5Dy5fExolnm/webapi/entry.cgi/%D0%BB%D0%BE%D0%B3%D0%BE%D1%82%D0%B8%D0%BF%20%D0%93%D0%BE%D0%B4%D0%B0%20%D0%BF%D0%B5%D0%B4%D0%B0%D0%B3%D0%BE%D0%B3%D0%B0%20%D0%B8%20%D0%BD%D0%B0%D1%81%D1%82%D0%B0%D0%B2%D0%BD%D0%B8%D0%BA%D0%B0_%D0%97%D0%BE%D0%BB%D0%BE%D1%82%D0%BE%D0%B9.png?api=SYNO.SynologyDrive.Files&amp;method=download&amp;version=2&amp;files=%5B%22id%3A732857342837699564%22%5D&amp;force_download=false&amp;sharing_token=%222ran.kL9S2WWEtDvZobC_RWLJSl04.dnRhf4S4sVTn2ivsTq7D4i6ERiyzXQETNjDn.xWE7xYWNK0f5F4TnGbHpVywsETW.fSnrhdsebXhRT_Gpm6BIRW9_0ZFB8toSS82HsupEepAGrtY3YzuCk2xExSilWnwOIHlh8.wHF5mRYF.0Tq3Kw7YTwoX6j2BYDojCSCJNq1DCb0MqcPHM74qwq5q0W6wzbYTNEiCnOEK1OOjrNcByzqJLh%22&amp;_dc=168026335529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2308" y="-713857"/>
            <a:ext cx="4100720" cy="31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07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6095" y="1380763"/>
            <a:ext cx="8371974" cy="3426368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>«Вырастешь — поймешь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>»</a:t>
            </a:r>
            <a:br>
              <a:rPr lang="ru-RU" sz="3200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</a:br>
            <a:r>
              <a:rPr lang="ru-RU" sz="3200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>«Потому что я так сказал(а)!»</a:t>
            </a:r>
            <a:br>
              <a:rPr lang="ru-RU" sz="3200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</a:br>
            <a:r>
              <a:rPr lang="ru-RU" sz="3200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>«У тебя здесь нет ничего своего»</a:t>
            </a:r>
            <a:br>
              <a:rPr lang="ru-RU" sz="3200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</a:br>
            <a:r>
              <a:rPr lang="ru-RU" sz="3200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>«А почему не пять?»</a:t>
            </a:r>
            <a:br>
              <a:rPr lang="ru-RU" sz="3200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</a:br>
            <a:r>
              <a:rPr lang="ru-RU" sz="3200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>«Не будешь слушаться — отдам тебя в детдом»</a:t>
            </a:r>
            <a:br>
              <a:rPr lang="ru-RU" sz="3200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</a:br>
            <a:r>
              <a:rPr lang="ru-RU" sz="3200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>«</a:t>
            </a:r>
            <a:r>
              <a:rPr lang="x-none" sz="3200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>Ты меня </a:t>
            </a:r>
            <a:r>
              <a:rPr lang="x-none" sz="3200" dirty="0" smtClean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>достал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>(а)</a:t>
            </a:r>
            <a:r>
              <a:rPr lang="x-none" sz="3200" dirty="0" smtClean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>!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>»</a:t>
            </a:r>
            <a:br>
              <a:rPr lang="ru-RU" sz="3200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</a:br>
            <a:r>
              <a:rPr lang="ru-RU" sz="3200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/>
            </a:r>
            <a:br>
              <a:rPr lang="ru-RU" sz="3200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</a:br>
            <a:endParaRPr lang="ru-RU" sz="3200" dirty="0">
              <a:solidFill>
                <a:schemeClr val="accent4">
                  <a:lumMod val="50000"/>
                </a:schemeClr>
              </a:solidFill>
              <a:latin typeface="Cambria"/>
              <a:ea typeface="Calibri Light"/>
              <a:cs typeface="Calibri Ligh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01996C-51AA-C3EE-C7E2-AA9A6D56D1BC}"/>
              </a:ext>
            </a:extLst>
          </p:cNvPr>
          <p:cNvSpPr txBox="1"/>
          <p:nvPr/>
        </p:nvSpPr>
        <p:spPr>
          <a:xfrm>
            <a:off x="3910208" y="6112702"/>
            <a:ext cx="843210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#</a:t>
            </a:r>
            <a:r>
              <a:rPr lang="ru-RU" sz="2400" dirty="0" smtClean="0">
                <a:solidFill>
                  <a:srgbClr val="002060"/>
                </a:solidFill>
              </a:rPr>
              <a:t>РодительскоеСобрание43  </a:t>
            </a:r>
            <a:r>
              <a:rPr lang="ru-RU" sz="2400" dirty="0">
                <a:solidFill>
                  <a:srgbClr val="002060"/>
                </a:solidFill>
              </a:rPr>
              <a:t>#ГодПедагогаНаставника43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5" name="Picture 2" descr="https://cloud.mpcenter.ru/d/s/s6l5hP5UsTCfqvYj587jr5Dy5fExolnm/webapi/entry.cgi/%D0%BB%D0%BE%D0%B3%D0%BE%D1%82%D0%B8%D0%BF%20%D0%93%D0%BE%D0%B4%D0%B0%20%D0%BF%D0%B5%D0%B4%D0%B0%D0%B3%D0%BE%D0%B3%D0%B0%20%D0%B8%20%D0%BD%D0%B0%D1%81%D1%82%D0%B0%D0%B2%D0%BD%D0%B8%D0%BA%D0%B0_%D0%97%D0%BE%D0%BB%D0%BE%D1%82%D0%BE%D0%B9.png?api=SYNO.SynologyDrive.Files&amp;method=download&amp;version=2&amp;files=%5B%22id%3A732857342837699564%22%5D&amp;force_download=false&amp;sharing_token=%222ran.kL9S2WWEtDvZobC_RWLJSl04.dnRhf4S4sVTn2ivsTq7D4i6ERiyzXQETNjDn.xWE7xYWNK0f5F4TnGbHpVywsETW.fSnrhdsebXhRT_Gpm6BIRW9_0ZFB8toSS82HsupEepAGrtY3YzuCk2xExSilWnwOIHlh8.wHF5mRYF.0Tq3Kw7YTwoX6j2BYDojCSCJNq1DCb0MqcPHM74qwq5q0W6wzbYTNEiCnOEK1OOjrNcByzqJLh%22&amp;_dc=16802633552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4265" y="4432909"/>
            <a:ext cx="4100720" cy="31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44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02F2C-6485-93BC-D0A0-FB471A2AE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738" y="1441683"/>
            <a:ext cx="4460186" cy="2085287"/>
          </a:xfrm>
        </p:spPr>
        <p:txBody>
          <a:bodyPr>
            <a:noAutofit/>
          </a:bodyPr>
          <a:lstStyle/>
          <a:p>
            <a:r>
              <a:rPr lang="ru-RU" sz="3200" i="1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>Какие еще ошибки родители допускают в общении с ребенком?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D8E19E-9228-AD3E-B23A-88C8C4B8C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8888" y="1227007"/>
            <a:ext cx="6841552" cy="4216490"/>
          </a:xfrm>
        </p:spPr>
        <p:txBody>
          <a:bodyPr anchor="ctr">
            <a:normAutofit fontScale="77500" lnSpcReduction="20000"/>
          </a:bodyPr>
          <a:lstStyle/>
          <a:p>
            <a:pPr marL="457200" indent="-457200" algn="ctr">
              <a:buFont typeface="Courier New"/>
              <a:buChar char="o"/>
            </a:pPr>
            <a:r>
              <a:rPr lang="ru-RU" dirty="0"/>
              <a:t>Разговаривать с ребёнком, когда у него </a:t>
            </a:r>
            <a:r>
              <a:rPr lang="ru-RU" dirty="0" smtClean="0"/>
              <a:t>истерика;</a:t>
            </a:r>
          </a:p>
          <a:p>
            <a:pPr algn="ctr"/>
            <a:endParaRPr lang="ru-RU" sz="1400" dirty="0"/>
          </a:p>
          <a:p>
            <a:pPr marL="457200" indent="-457200" algn="ctr">
              <a:buFont typeface="Courier New"/>
              <a:buChar char="o"/>
            </a:pPr>
            <a:r>
              <a:rPr lang="ru-RU" dirty="0"/>
              <a:t>Выяснять отношения перед сном, когда ребёнок </a:t>
            </a:r>
            <a:r>
              <a:rPr lang="ru-RU" dirty="0" smtClean="0"/>
              <a:t>устал;</a:t>
            </a:r>
          </a:p>
          <a:p>
            <a:pPr algn="ctr"/>
            <a:endParaRPr lang="ru-RU" sz="1600" dirty="0" smtClean="0"/>
          </a:p>
          <a:p>
            <a:pPr marL="457200" indent="-457200" algn="ctr">
              <a:buFont typeface="Courier New"/>
              <a:buChar char="o"/>
            </a:pPr>
            <a:r>
              <a:rPr lang="ru-RU" dirty="0"/>
              <a:t>Ругать, когда ребёнок </a:t>
            </a:r>
            <a:r>
              <a:rPr lang="ru-RU" dirty="0" smtClean="0"/>
              <a:t>голодный;</a:t>
            </a:r>
          </a:p>
          <a:p>
            <a:pPr algn="ctr"/>
            <a:endParaRPr lang="ru-RU" sz="1800" dirty="0" smtClean="0"/>
          </a:p>
          <a:p>
            <a:pPr marL="457200" indent="-457200" algn="ctr">
              <a:buFont typeface="Courier New"/>
              <a:buChar char="o"/>
            </a:pPr>
            <a:r>
              <a:rPr lang="ru-RU" dirty="0"/>
              <a:t>Повторять фразы: «Ты как всегда», «Ты как обычно», «Что еще от тебя ждать?», «Я так и знала» </a:t>
            </a:r>
            <a:endParaRPr lang="ru-RU" sz="2800" b="0" dirty="0">
              <a:latin typeface="Cambria"/>
              <a:ea typeface="Cambri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01996C-51AA-C3EE-C7E2-AA9A6D56D1BC}"/>
              </a:ext>
            </a:extLst>
          </p:cNvPr>
          <p:cNvSpPr txBox="1"/>
          <p:nvPr/>
        </p:nvSpPr>
        <p:spPr>
          <a:xfrm>
            <a:off x="3910208" y="6112702"/>
            <a:ext cx="843210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#</a:t>
            </a:r>
            <a:r>
              <a:rPr lang="ru-RU" sz="2400" dirty="0" smtClean="0">
                <a:solidFill>
                  <a:srgbClr val="002060"/>
                </a:solidFill>
              </a:rPr>
              <a:t>РодительскоеСобрание43  </a:t>
            </a:r>
            <a:r>
              <a:rPr lang="ru-RU" sz="2400" dirty="0">
                <a:solidFill>
                  <a:srgbClr val="002060"/>
                </a:solidFill>
              </a:rPr>
              <a:t>#ГодПедагогаНаставника43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11" name="Picture 2" descr="https://cloud.mpcenter.ru/d/s/s6l5hP5UsTCfqvYj587jr5Dy5fExolnm/webapi/entry.cgi/%D0%BB%D0%BE%D0%B3%D0%BE%D1%82%D0%B8%D0%BF%20%D0%93%D0%BE%D0%B4%D0%B0%20%D0%BF%D0%B5%D0%B4%D0%B0%D0%B3%D0%BE%D0%B3%D0%B0%20%D0%B8%20%D0%BD%D0%B0%D1%81%D1%82%D0%B0%D0%B2%D0%BD%D0%B8%D0%BA%D0%B0_%D0%97%D0%BE%D0%BB%D0%BE%D1%82%D0%BE%D0%B9.png?api=SYNO.SynologyDrive.Files&amp;method=download&amp;version=2&amp;files=%5B%22id%3A732857342837699564%22%5D&amp;force_download=false&amp;sharing_token=%222ran.kL9S2WWEtDvZobC_RWLJSl04.dnRhf4S4sVTn2ivsTq7D4i6ERiyzXQETNjDn.xWE7xYWNK0f5F4TnGbHpVywsETW.fSnrhdsebXhRT_Gpm6BIRW9_0ZFB8toSS82HsupEepAGrtY3YzuCk2xExSilWnwOIHlh8.wHF5mRYF.0Tq3Kw7YTwoX6j2BYDojCSCJNq1DCb0MqcPHM74qwq5q0W6wzbYTNEiCnOEK1OOjrNcByzqJLh%22&amp;_dc=16802633552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83" y="3864116"/>
            <a:ext cx="4100720" cy="31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104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www.officeton.by/upload/resize_cache/slam.image/iblock/fec/fec0f16ae45968d3e4ff82da0c3de016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28" t="2513" r="15693" b="2229"/>
          <a:stretch/>
        </p:blipFill>
        <p:spPr bwMode="auto">
          <a:xfrm>
            <a:off x="252995" y="196720"/>
            <a:ext cx="2810952" cy="3865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s://www.knor.ru/shop/ill/03/52/0352489_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299" y="196720"/>
            <a:ext cx="2629354" cy="3865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s://cdn1.ozone.ru/s3/multimedia-m/604802780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782" y="3491735"/>
            <a:ext cx="2551163" cy="3300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https://www.knor.ru/shop/pictb/03/52/035250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005" y="196720"/>
            <a:ext cx="2645417" cy="3865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https://alin.az/images/detailed/53/5300636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181" y="3459307"/>
            <a:ext cx="2500036" cy="333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2" name="Picture 14" descr="https://www.digiseller.ru/preview/192401/p1_3272549_d837443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8672" y="196720"/>
            <a:ext cx="2920880" cy="3865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cloud.mpcenter.ru/d/s/s6l5hP5UsTCfqvYj587jr5Dy5fExolnm/webapi/entry.cgi/%D0%BB%D0%BE%D0%B3%D0%BE%D1%82%D0%B8%D0%BF%20%D0%93%D0%BE%D0%B4%D0%B0%20%D0%BF%D0%B5%D0%B4%D0%B0%D0%B3%D0%BE%D0%B3%D0%B0%20%D0%B8%20%D0%BD%D0%B0%D1%81%D1%82%D0%B0%D0%B2%D0%BD%D0%B8%D0%BA%D0%B0_%D0%97%D0%BE%D0%BB%D0%BE%D1%82%D0%BE%D0%B9.png?api=SYNO.SynologyDrive.Files&amp;method=download&amp;version=2&amp;files=%5B%22id%3A732857342837699564%22%5D&amp;force_download=false&amp;sharing_token=%222ran.kL9S2WWEtDvZobC_RWLJSl04.dnRhf4S4sVTn2ivsTq7D4i6ERiyzXQETNjDn.xWE7xYWNK0f5F4TnGbHpVywsETW.fSnrhdsebXhRT_Gpm6BIRW9_0ZFB8toSS82HsupEepAGrtY3YzuCk2xExSilWnwOIHlh8.wHF5mRYF.0Tq3Kw7YTwoX6j2BYDojCSCJNq1DCb0MqcPHM74qwq5q0W6wzbYTNEiCnOEK1OOjrNcByzqJLh%22&amp;_dc=168026335529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739" y="4186334"/>
            <a:ext cx="4100720" cy="31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6560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D9769A-E1A8-4890-A4B7-FF5D5C1DC5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5030541-939E-4D9D-82AB-34D32FD167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79057" y="2200234"/>
            <a:ext cx="7166759" cy="4187342"/>
          </a:xfrm>
          <a:custGeom>
            <a:avLst/>
            <a:gdLst>
              <a:gd name="connsiteX0" fmla="*/ 3063362 w 5358686"/>
              <a:gd name="connsiteY0" fmla="*/ 3429562 h 3905917"/>
              <a:gd name="connsiteX1" fmla="*/ 4752173 w 5358686"/>
              <a:gd name="connsiteY1" fmla="*/ 3086315 h 3905917"/>
              <a:gd name="connsiteX2" fmla="*/ 5358470 w 5358686"/>
              <a:gd name="connsiteY2" fmla="*/ 1525101 h 3905917"/>
              <a:gd name="connsiteX3" fmla="*/ 4960932 w 5358686"/>
              <a:gd name="connsiteY3" fmla="*/ 466701 h 3905917"/>
              <a:gd name="connsiteX4" fmla="*/ 932230 w 5358686"/>
              <a:gd name="connsiteY4" fmla="*/ 19557 h 3905917"/>
              <a:gd name="connsiteX5" fmla="*/ 62745 w 5358686"/>
              <a:gd name="connsiteY5" fmla="*/ 783491 h 3905917"/>
              <a:gd name="connsiteX6" fmla="*/ 230579 w 5358686"/>
              <a:gd name="connsiteY6" fmla="*/ 2939564 h 3905917"/>
              <a:gd name="connsiteX7" fmla="*/ 2493030 w 5358686"/>
              <a:gd name="connsiteY7" fmla="*/ 3459876 h 3905917"/>
              <a:gd name="connsiteX8" fmla="*/ 2539191 w 5358686"/>
              <a:gd name="connsiteY8" fmla="*/ 3905918 h 3905917"/>
              <a:gd name="connsiteX9" fmla="*/ 3063362 w 5358686"/>
              <a:gd name="connsiteY9" fmla="*/ 3429562 h 3905917"/>
              <a:gd name="connsiteX0" fmla="*/ 3495230 w 5358668"/>
              <a:gd name="connsiteY0" fmla="*/ 3367114 h 3905918"/>
              <a:gd name="connsiteX1" fmla="*/ 4752173 w 5358668"/>
              <a:gd name="connsiteY1" fmla="*/ 3086315 h 3905918"/>
              <a:gd name="connsiteX2" fmla="*/ 5358470 w 5358668"/>
              <a:gd name="connsiteY2" fmla="*/ 1525101 h 3905918"/>
              <a:gd name="connsiteX3" fmla="*/ 4960932 w 5358668"/>
              <a:gd name="connsiteY3" fmla="*/ 466701 h 3905918"/>
              <a:gd name="connsiteX4" fmla="*/ 932230 w 5358668"/>
              <a:gd name="connsiteY4" fmla="*/ 19557 h 3905918"/>
              <a:gd name="connsiteX5" fmla="*/ 62745 w 5358668"/>
              <a:gd name="connsiteY5" fmla="*/ 783491 h 3905918"/>
              <a:gd name="connsiteX6" fmla="*/ 230579 w 5358668"/>
              <a:gd name="connsiteY6" fmla="*/ 2939564 h 3905918"/>
              <a:gd name="connsiteX7" fmla="*/ 2493030 w 5358668"/>
              <a:gd name="connsiteY7" fmla="*/ 3459876 h 3905918"/>
              <a:gd name="connsiteX8" fmla="*/ 2539191 w 5358668"/>
              <a:gd name="connsiteY8" fmla="*/ 3905918 h 3905918"/>
              <a:gd name="connsiteX9" fmla="*/ 3495230 w 5358668"/>
              <a:gd name="connsiteY9" fmla="*/ 3367114 h 3905918"/>
              <a:gd name="connsiteX0" fmla="*/ 3573176 w 5436614"/>
              <a:gd name="connsiteY0" fmla="*/ 3367114 h 3905918"/>
              <a:gd name="connsiteX1" fmla="*/ 4830119 w 5436614"/>
              <a:gd name="connsiteY1" fmla="*/ 3086315 h 3905918"/>
              <a:gd name="connsiteX2" fmla="*/ 5436416 w 5436614"/>
              <a:gd name="connsiteY2" fmla="*/ 1525101 h 3905918"/>
              <a:gd name="connsiteX3" fmla="*/ 5038878 w 5436614"/>
              <a:gd name="connsiteY3" fmla="*/ 466701 h 3905918"/>
              <a:gd name="connsiteX4" fmla="*/ 1010176 w 5436614"/>
              <a:gd name="connsiteY4" fmla="*/ 19557 h 3905918"/>
              <a:gd name="connsiteX5" fmla="*/ 140691 w 5436614"/>
              <a:gd name="connsiteY5" fmla="*/ 783491 h 3905918"/>
              <a:gd name="connsiteX6" fmla="*/ 308525 w 5436614"/>
              <a:gd name="connsiteY6" fmla="*/ 2939564 h 3905918"/>
              <a:gd name="connsiteX7" fmla="*/ 3039861 w 5436614"/>
              <a:gd name="connsiteY7" fmla="*/ 3409918 h 3905918"/>
              <a:gd name="connsiteX8" fmla="*/ 2617137 w 5436614"/>
              <a:gd name="connsiteY8" fmla="*/ 3905918 h 3905918"/>
              <a:gd name="connsiteX9" fmla="*/ 3573176 w 5436614"/>
              <a:gd name="connsiteY9" fmla="*/ 3367114 h 3905918"/>
              <a:gd name="connsiteX0" fmla="*/ 3573176 w 5436614"/>
              <a:gd name="connsiteY0" fmla="*/ 3367114 h 3843470"/>
              <a:gd name="connsiteX1" fmla="*/ 4830119 w 5436614"/>
              <a:gd name="connsiteY1" fmla="*/ 3086315 h 3843470"/>
              <a:gd name="connsiteX2" fmla="*/ 5436416 w 5436614"/>
              <a:gd name="connsiteY2" fmla="*/ 1525101 h 3843470"/>
              <a:gd name="connsiteX3" fmla="*/ 5038878 w 5436614"/>
              <a:gd name="connsiteY3" fmla="*/ 466701 h 3843470"/>
              <a:gd name="connsiteX4" fmla="*/ 1010176 w 5436614"/>
              <a:gd name="connsiteY4" fmla="*/ 19557 h 3843470"/>
              <a:gd name="connsiteX5" fmla="*/ 140691 w 5436614"/>
              <a:gd name="connsiteY5" fmla="*/ 783491 h 3843470"/>
              <a:gd name="connsiteX6" fmla="*/ 308525 w 5436614"/>
              <a:gd name="connsiteY6" fmla="*/ 2939564 h 3843470"/>
              <a:gd name="connsiteX7" fmla="*/ 3039861 w 5436614"/>
              <a:gd name="connsiteY7" fmla="*/ 3409918 h 3843470"/>
              <a:gd name="connsiteX8" fmla="*/ 3123040 w 5436614"/>
              <a:gd name="connsiteY8" fmla="*/ 3843470 h 3843470"/>
              <a:gd name="connsiteX9" fmla="*/ 3573176 w 5436614"/>
              <a:gd name="connsiteY9" fmla="*/ 3367114 h 3843470"/>
              <a:gd name="connsiteX0" fmla="*/ 3733585 w 5436599"/>
              <a:gd name="connsiteY0" fmla="*/ 3417073 h 3843470"/>
              <a:gd name="connsiteX1" fmla="*/ 4830119 w 5436599"/>
              <a:gd name="connsiteY1" fmla="*/ 3086315 h 3843470"/>
              <a:gd name="connsiteX2" fmla="*/ 5436416 w 5436599"/>
              <a:gd name="connsiteY2" fmla="*/ 1525101 h 3843470"/>
              <a:gd name="connsiteX3" fmla="*/ 5038878 w 5436599"/>
              <a:gd name="connsiteY3" fmla="*/ 466701 h 3843470"/>
              <a:gd name="connsiteX4" fmla="*/ 1010176 w 5436599"/>
              <a:gd name="connsiteY4" fmla="*/ 19557 h 3843470"/>
              <a:gd name="connsiteX5" fmla="*/ 140691 w 5436599"/>
              <a:gd name="connsiteY5" fmla="*/ 783491 h 3843470"/>
              <a:gd name="connsiteX6" fmla="*/ 308525 w 5436599"/>
              <a:gd name="connsiteY6" fmla="*/ 2939564 h 3843470"/>
              <a:gd name="connsiteX7" fmla="*/ 3039861 w 5436599"/>
              <a:gd name="connsiteY7" fmla="*/ 3409918 h 3843470"/>
              <a:gd name="connsiteX8" fmla="*/ 3123040 w 5436599"/>
              <a:gd name="connsiteY8" fmla="*/ 3843470 h 3843470"/>
              <a:gd name="connsiteX9" fmla="*/ 3733585 w 5436599"/>
              <a:gd name="connsiteY9" fmla="*/ 3417073 h 3843470"/>
              <a:gd name="connsiteX0" fmla="*/ 3745572 w 5448586"/>
              <a:gd name="connsiteY0" fmla="*/ 3417073 h 3843470"/>
              <a:gd name="connsiteX1" fmla="*/ 4842106 w 5448586"/>
              <a:gd name="connsiteY1" fmla="*/ 3086315 h 3843470"/>
              <a:gd name="connsiteX2" fmla="*/ 5448403 w 5448586"/>
              <a:gd name="connsiteY2" fmla="*/ 1525101 h 3843470"/>
              <a:gd name="connsiteX3" fmla="*/ 5050865 w 5448586"/>
              <a:gd name="connsiteY3" fmla="*/ 466701 h 3843470"/>
              <a:gd name="connsiteX4" fmla="*/ 1022163 w 5448586"/>
              <a:gd name="connsiteY4" fmla="*/ 19557 h 3843470"/>
              <a:gd name="connsiteX5" fmla="*/ 152678 w 5448586"/>
              <a:gd name="connsiteY5" fmla="*/ 783491 h 3843470"/>
              <a:gd name="connsiteX6" fmla="*/ 320512 w 5448586"/>
              <a:gd name="connsiteY6" fmla="*/ 2939564 h 3843470"/>
              <a:gd name="connsiteX7" fmla="*/ 3236934 w 5448586"/>
              <a:gd name="connsiteY7" fmla="*/ 3422408 h 3843470"/>
              <a:gd name="connsiteX8" fmla="*/ 3135027 w 5448586"/>
              <a:gd name="connsiteY8" fmla="*/ 3843470 h 3843470"/>
              <a:gd name="connsiteX9" fmla="*/ 3745572 w 5448586"/>
              <a:gd name="connsiteY9" fmla="*/ 3417073 h 3843470"/>
              <a:gd name="connsiteX0" fmla="*/ 3745572 w 5448586"/>
              <a:gd name="connsiteY0" fmla="*/ 3417073 h 3793511"/>
              <a:gd name="connsiteX1" fmla="*/ 4842106 w 5448586"/>
              <a:gd name="connsiteY1" fmla="*/ 3086315 h 3793511"/>
              <a:gd name="connsiteX2" fmla="*/ 5448403 w 5448586"/>
              <a:gd name="connsiteY2" fmla="*/ 1525101 h 3793511"/>
              <a:gd name="connsiteX3" fmla="*/ 5050865 w 5448586"/>
              <a:gd name="connsiteY3" fmla="*/ 466701 h 3793511"/>
              <a:gd name="connsiteX4" fmla="*/ 1022163 w 5448586"/>
              <a:gd name="connsiteY4" fmla="*/ 19557 h 3793511"/>
              <a:gd name="connsiteX5" fmla="*/ 152678 w 5448586"/>
              <a:gd name="connsiteY5" fmla="*/ 783491 h 3793511"/>
              <a:gd name="connsiteX6" fmla="*/ 320512 w 5448586"/>
              <a:gd name="connsiteY6" fmla="*/ 2939564 h 3793511"/>
              <a:gd name="connsiteX7" fmla="*/ 3236934 w 5448586"/>
              <a:gd name="connsiteY7" fmla="*/ 3422408 h 3793511"/>
              <a:gd name="connsiteX8" fmla="*/ 3233739 w 5448586"/>
              <a:gd name="connsiteY8" fmla="*/ 3793511 h 3793511"/>
              <a:gd name="connsiteX9" fmla="*/ 3745572 w 5448586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51779" h="3793511">
                <a:moveTo>
                  <a:pt x="3798149" y="3417073"/>
                </a:moveTo>
                <a:cubicBezTo>
                  <a:pt x="4257694" y="3448903"/>
                  <a:pt x="4652464" y="3376665"/>
                  <a:pt x="4927311" y="3061336"/>
                </a:cubicBezTo>
                <a:cubicBezTo>
                  <a:pt x="5202158" y="2746007"/>
                  <a:pt x="5426837" y="1957540"/>
                  <a:pt x="5447234" y="1525101"/>
                </a:cubicBezTo>
                <a:cubicBezTo>
                  <a:pt x="5467631" y="1092662"/>
                  <a:pt x="5433316" y="716660"/>
                  <a:pt x="5049696" y="466701"/>
                </a:cubicBezTo>
                <a:cubicBezTo>
                  <a:pt x="4607927" y="262351"/>
                  <a:pt x="2070438" y="-86269"/>
                  <a:pt x="1020994" y="19557"/>
                </a:cubicBezTo>
                <a:cubicBezTo>
                  <a:pt x="535543" y="83769"/>
                  <a:pt x="235013" y="410480"/>
                  <a:pt x="151509" y="783491"/>
                </a:cubicBezTo>
                <a:cubicBezTo>
                  <a:pt x="36175" y="1298843"/>
                  <a:pt x="-191714" y="2499745"/>
                  <a:pt x="319343" y="2939564"/>
                </a:cubicBezTo>
                <a:cubicBezTo>
                  <a:pt x="830400" y="3379383"/>
                  <a:pt x="1915828" y="3438255"/>
                  <a:pt x="3217850" y="3422408"/>
                </a:cubicBezTo>
                <a:cubicBezTo>
                  <a:pt x="3251514" y="3541738"/>
                  <a:pt x="3263298" y="3609004"/>
                  <a:pt x="3232570" y="3793511"/>
                </a:cubicBezTo>
                <a:cubicBezTo>
                  <a:pt x="3517123" y="3635902"/>
                  <a:pt x="3798149" y="3417073"/>
                  <a:pt x="3798149" y="3417073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2C72092-2B09-4FBA-B639-9D86325451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7520" y="2255022"/>
            <a:ext cx="7166759" cy="4187342"/>
          </a:xfrm>
          <a:custGeom>
            <a:avLst/>
            <a:gdLst>
              <a:gd name="connsiteX0" fmla="*/ 3063362 w 5358686"/>
              <a:gd name="connsiteY0" fmla="*/ 3429562 h 3905917"/>
              <a:gd name="connsiteX1" fmla="*/ 4752173 w 5358686"/>
              <a:gd name="connsiteY1" fmla="*/ 3086315 h 3905917"/>
              <a:gd name="connsiteX2" fmla="*/ 5358470 w 5358686"/>
              <a:gd name="connsiteY2" fmla="*/ 1525101 h 3905917"/>
              <a:gd name="connsiteX3" fmla="*/ 4960932 w 5358686"/>
              <a:gd name="connsiteY3" fmla="*/ 466701 h 3905917"/>
              <a:gd name="connsiteX4" fmla="*/ 932230 w 5358686"/>
              <a:gd name="connsiteY4" fmla="*/ 19557 h 3905917"/>
              <a:gd name="connsiteX5" fmla="*/ 62745 w 5358686"/>
              <a:gd name="connsiteY5" fmla="*/ 783491 h 3905917"/>
              <a:gd name="connsiteX6" fmla="*/ 230579 w 5358686"/>
              <a:gd name="connsiteY6" fmla="*/ 2939564 h 3905917"/>
              <a:gd name="connsiteX7" fmla="*/ 2493030 w 5358686"/>
              <a:gd name="connsiteY7" fmla="*/ 3459876 h 3905917"/>
              <a:gd name="connsiteX8" fmla="*/ 2539191 w 5358686"/>
              <a:gd name="connsiteY8" fmla="*/ 3905918 h 3905917"/>
              <a:gd name="connsiteX9" fmla="*/ 3063362 w 5358686"/>
              <a:gd name="connsiteY9" fmla="*/ 3429562 h 3905917"/>
              <a:gd name="connsiteX0" fmla="*/ 3495230 w 5358668"/>
              <a:gd name="connsiteY0" fmla="*/ 3367114 h 3905918"/>
              <a:gd name="connsiteX1" fmla="*/ 4752173 w 5358668"/>
              <a:gd name="connsiteY1" fmla="*/ 3086315 h 3905918"/>
              <a:gd name="connsiteX2" fmla="*/ 5358470 w 5358668"/>
              <a:gd name="connsiteY2" fmla="*/ 1525101 h 3905918"/>
              <a:gd name="connsiteX3" fmla="*/ 4960932 w 5358668"/>
              <a:gd name="connsiteY3" fmla="*/ 466701 h 3905918"/>
              <a:gd name="connsiteX4" fmla="*/ 932230 w 5358668"/>
              <a:gd name="connsiteY4" fmla="*/ 19557 h 3905918"/>
              <a:gd name="connsiteX5" fmla="*/ 62745 w 5358668"/>
              <a:gd name="connsiteY5" fmla="*/ 783491 h 3905918"/>
              <a:gd name="connsiteX6" fmla="*/ 230579 w 5358668"/>
              <a:gd name="connsiteY6" fmla="*/ 2939564 h 3905918"/>
              <a:gd name="connsiteX7" fmla="*/ 2493030 w 5358668"/>
              <a:gd name="connsiteY7" fmla="*/ 3459876 h 3905918"/>
              <a:gd name="connsiteX8" fmla="*/ 2539191 w 5358668"/>
              <a:gd name="connsiteY8" fmla="*/ 3905918 h 3905918"/>
              <a:gd name="connsiteX9" fmla="*/ 3495230 w 5358668"/>
              <a:gd name="connsiteY9" fmla="*/ 3367114 h 3905918"/>
              <a:gd name="connsiteX0" fmla="*/ 3573176 w 5436614"/>
              <a:gd name="connsiteY0" fmla="*/ 3367114 h 3905918"/>
              <a:gd name="connsiteX1" fmla="*/ 4830119 w 5436614"/>
              <a:gd name="connsiteY1" fmla="*/ 3086315 h 3905918"/>
              <a:gd name="connsiteX2" fmla="*/ 5436416 w 5436614"/>
              <a:gd name="connsiteY2" fmla="*/ 1525101 h 3905918"/>
              <a:gd name="connsiteX3" fmla="*/ 5038878 w 5436614"/>
              <a:gd name="connsiteY3" fmla="*/ 466701 h 3905918"/>
              <a:gd name="connsiteX4" fmla="*/ 1010176 w 5436614"/>
              <a:gd name="connsiteY4" fmla="*/ 19557 h 3905918"/>
              <a:gd name="connsiteX5" fmla="*/ 140691 w 5436614"/>
              <a:gd name="connsiteY5" fmla="*/ 783491 h 3905918"/>
              <a:gd name="connsiteX6" fmla="*/ 308525 w 5436614"/>
              <a:gd name="connsiteY6" fmla="*/ 2939564 h 3905918"/>
              <a:gd name="connsiteX7" fmla="*/ 3039861 w 5436614"/>
              <a:gd name="connsiteY7" fmla="*/ 3409918 h 3905918"/>
              <a:gd name="connsiteX8" fmla="*/ 2617137 w 5436614"/>
              <a:gd name="connsiteY8" fmla="*/ 3905918 h 3905918"/>
              <a:gd name="connsiteX9" fmla="*/ 3573176 w 5436614"/>
              <a:gd name="connsiteY9" fmla="*/ 3367114 h 3905918"/>
              <a:gd name="connsiteX0" fmla="*/ 3573176 w 5436614"/>
              <a:gd name="connsiteY0" fmla="*/ 3367114 h 3843470"/>
              <a:gd name="connsiteX1" fmla="*/ 4830119 w 5436614"/>
              <a:gd name="connsiteY1" fmla="*/ 3086315 h 3843470"/>
              <a:gd name="connsiteX2" fmla="*/ 5436416 w 5436614"/>
              <a:gd name="connsiteY2" fmla="*/ 1525101 h 3843470"/>
              <a:gd name="connsiteX3" fmla="*/ 5038878 w 5436614"/>
              <a:gd name="connsiteY3" fmla="*/ 466701 h 3843470"/>
              <a:gd name="connsiteX4" fmla="*/ 1010176 w 5436614"/>
              <a:gd name="connsiteY4" fmla="*/ 19557 h 3843470"/>
              <a:gd name="connsiteX5" fmla="*/ 140691 w 5436614"/>
              <a:gd name="connsiteY5" fmla="*/ 783491 h 3843470"/>
              <a:gd name="connsiteX6" fmla="*/ 308525 w 5436614"/>
              <a:gd name="connsiteY6" fmla="*/ 2939564 h 3843470"/>
              <a:gd name="connsiteX7" fmla="*/ 3039861 w 5436614"/>
              <a:gd name="connsiteY7" fmla="*/ 3409918 h 3843470"/>
              <a:gd name="connsiteX8" fmla="*/ 3123040 w 5436614"/>
              <a:gd name="connsiteY8" fmla="*/ 3843470 h 3843470"/>
              <a:gd name="connsiteX9" fmla="*/ 3573176 w 5436614"/>
              <a:gd name="connsiteY9" fmla="*/ 3367114 h 3843470"/>
              <a:gd name="connsiteX0" fmla="*/ 3733585 w 5436599"/>
              <a:gd name="connsiteY0" fmla="*/ 3417073 h 3843470"/>
              <a:gd name="connsiteX1" fmla="*/ 4830119 w 5436599"/>
              <a:gd name="connsiteY1" fmla="*/ 3086315 h 3843470"/>
              <a:gd name="connsiteX2" fmla="*/ 5436416 w 5436599"/>
              <a:gd name="connsiteY2" fmla="*/ 1525101 h 3843470"/>
              <a:gd name="connsiteX3" fmla="*/ 5038878 w 5436599"/>
              <a:gd name="connsiteY3" fmla="*/ 466701 h 3843470"/>
              <a:gd name="connsiteX4" fmla="*/ 1010176 w 5436599"/>
              <a:gd name="connsiteY4" fmla="*/ 19557 h 3843470"/>
              <a:gd name="connsiteX5" fmla="*/ 140691 w 5436599"/>
              <a:gd name="connsiteY5" fmla="*/ 783491 h 3843470"/>
              <a:gd name="connsiteX6" fmla="*/ 308525 w 5436599"/>
              <a:gd name="connsiteY6" fmla="*/ 2939564 h 3843470"/>
              <a:gd name="connsiteX7" fmla="*/ 3039861 w 5436599"/>
              <a:gd name="connsiteY7" fmla="*/ 3409918 h 3843470"/>
              <a:gd name="connsiteX8" fmla="*/ 3123040 w 5436599"/>
              <a:gd name="connsiteY8" fmla="*/ 3843470 h 3843470"/>
              <a:gd name="connsiteX9" fmla="*/ 3733585 w 5436599"/>
              <a:gd name="connsiteY9" fmla="*/ 3417073 h 3843470"/>
              <a:gd name="connsiteX0" fmla="*/ 3745572 w 5448586"/>
              <a:gd name="connsiteY0" fmla="*/ 3417073 h 3843470"/>
              <a:gd name="connsiteX1" fmla="*/ 4842106 w 5448586"/>
              <a:gd name="connsiteY1" fmla="*/ 3086315 h 3843470"/>
              <a:gd name="connsiteX2" fmla="*/ 5448403 w 5448586"/>
              <a:gd name="connsiteY2" fmla="*/ 1525101 h 3843470"/>
              <a:gd name="connsiteX3" fmla="*/ 5050865 w 5448586"/>
              <a:gd name="connsiteY3" fmla="*/ 466701 h 3843470"/>
              <a:gd name="connsiteX4" fmla="*/ 1022163 w 5448586"/>
              <a:gd name="connsiteY4" fmla="*/ 19557 h 3843470"/>
              <a:gd name="connsiteX5" fmla="*/ 152678 w 5448586"/>
              <a:gd name="connsiteY5" fmla="*/ 783491 h 3843470"/>
              <a:gd name="connsiteX6" fmla="*/ 320512 w 5448586"/>
              <a:gd name="connsiteY6" fmla="*/ 2939564 h 3843470"/>
              <a:gd name="connsiteX7" fmla="*/ 3236934 w 5448586"/>
              <a:gd name="connsiteY7" fmla="*/ 3422408 h 3843470"/>
              <a:gd name="connsiteX8" fmla="*/ 3135027 w 5448586"/>
              <a:gd name="connsiteY8" fmla="*/ 3843470 h 3843470"/>
              <a:gd name="connsiteX9" fmla="*/ 3745572 w 5448586"/>
              <a:gd name="connsiteY9" fmla="*/ 3417073 h 3843470"/>
              <a:gd name="connsiteX0" fmla="*/ 3745572 w 5448586"/>
              <a:gd name="connsiteY0" fmla="*/ 3417073 h 3793511"/>
              <a:gd name="connsiteX1" fmla="*/ 4842106 w 5448586"/>
              <a:gd name="connsiteY1" fmla="*/ 3086315 h 3793511"/>
              <a:gd name="connsiteX2" fmla="*/ 5448403 w 5448586"/>
              <a:gd name="connsiteY2" fmla="*/ 1525101 h 3793511"/>
              <a:gd name="connsiteX3" fmla="*/ 5050865 w 5448586"/>
              <a:gd name="connsiteY3" fmla="*/ 466701 h 3793511"/>
              <a:gd name="connsiteX4" fmla="*/ 1022163 w 5448586"/>
              <a:gd name="connsiteY4" fmla="*/ 19557 h 3793511"/>
              <a:gd name="connsiteX5" fmla="*/ 152678 w 5448586"/>
              <a:gd name="connsiteY5" fmla="*/ 783491 h 3793511"/>
              <a:gd name="connsiteX6" fmla="*/ 320512 w 5448586"/>
              <a:gd name="connsiteY6" fmla="*/ 2939564 h 3793511"/>
              <a:gd name="connsiteX7" fmla="*/ 3236934 w 5448586"/>
              <a:gd name="connsiteY7" fmla="*/ 3422408 h 3793511"/>
              <a:gd name="connsiteX8" fmla="*/ 3233739 w 5448586"/>
              <a:gd name="connsiteY8" fmla="*/ 3793511 h 3793511"/>
              <a:gd name="connsiteX9" fmla="*/ 3745572 w 5448586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51779" h="3793511">
                <a:moveTo>
                  <a:pt x="3798149" y="3417073"/>
                </a:moveTo>
                <a:cubicBezTo>
                  <a:pt x="4257694" y="3448903"/>
                  <a:pt x="4652464" y="3376665"/>
                  <a:pt x="4927311" y="3061336"/>
                </a:cubicBezTo>
                <a:cubicBezTo>
                  <a:pt x="5202158" y="2746007"/>
                  <a:pt x="5426837" y="1957540"/>
                  <a:pt x="5447234" y="1525101"/>
                </a:cubicBezTo>
                <a:cubicBezTo>
                  <a:pt x="5467631" y="1092662"/>
                  <a:pt x="5433316" y="716660"/>
                  <a:pt x="5049696" y="466701"/>
                </a:cubicBezTo>
                <a:cubicBezTo>
                  <a:pt x="4607927" y="262351"/>
                  <a:pt x="2070438" y="-86269"/>
                  <a:pt x="1020994" y="19557"/>
                </a:cubicBezTo>
                <a:cubicBezTo>
                  <a:pt x="535543" y="83769"/>
                  <a:pt x="235013" y="410480"/>
                  <a:pt x="151509" y="783491"/>
                </a:cubicBezTo>
                <a:cubicBezTo>
                  <a:pt x="36175" y="1298843"/>
                  <a:pt x="-191714" y="2499745"/>
                  <a:pt x="319343" y="2939564"/>
                </a:cubicBezTo>
                <a:cubicBezTo>
                  <a:pt x="830400" y="3379383"/>
                  <a:pt x="1915828" y="3438255"/>
                  <a:pt x="3217850" y="3422408"/>
                </a:cubicBezTo>
                <a:cubicBezTo>
                  <a:pt x="3251514" y="3541738"/>
                  <a:pt x="3263298" y="3609004"/>
                  <a:pt x="3232570" y="3793511"/>
                </a:cubicBezTo>
                <a:cubicBezTo>
                  <a:pt x="3517123" y="3635902"/>
                  <a:pt x="3798149" y="3417073"/>
                  <a:pt x="3798149" y="3417073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5DB81DD-8F8C-4933-94B4-0E5595C5A7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41748" y="618134"/>
            <a:ext cx="6247268" cy="2432162"/>
          </a:xfrm>
          <a:custGeom>
            <a:avLst/>
            <a:gdLst>
              <a:gd name="connsiteX0" fmla="*/ 702544 w 1731866"/>
              <a:gd name="connsiteY0" fmla="*/ 704513 h 898547"/>
              <a:gd name="connsiteX1" fmla="*/ 1151838 w 1731866"/>
              <a:gd name="connsiteY1" fmla="*/ 709752 h 898547"/>
              <a:gd name="connsiteX2" fmla="*/ 1632946 w 1731866"/>
              <a:gd name="connsiteY2" fmla="*/ 622027 h 898547"/>
              <a:gd name="connsiteX3" fmla="*/ 1678094 w 1731866"/>
              <a:gd name="connsiteY3" fmla="*/ 138252 h 898547"/>
              <a:gd name="connsiteX4" fmla="*/ 721213 w 1731866"/>
              <a:gd name="connsiteY4" fmla="*/ 2711 h 898547"/>
              <a:gd name="connsiteX5" fmla="*/ 29222 w 1731866"/>
              <a:gd name="connsiteY5" fmla="*/ 208261 h 898547"/>
              <a:gd name="connsiteX6" fmla="*/ 142569 w 1731866"/>
              <a:gd name="connsiteY6" fmla="*/ 668985 h 898547"/>
              <a:gd name="connsiteX7" fmla="*/ 426128 w 1731866"/>
              <a:gd name="connsiteY7" fmla="*/ 701846 h 898547"/>
              <a:gd name="connsiteX8" fmla="*/ 729119 w 1731866"/>
              <a:gd name="connsiteY8" fmla="*/ 898538 h 898547"/>
              <a:gd name="connsiteX9" fmla="*/ 670635 w 1731866"/>
              <a:gd name="connsiteY9" fmla="*/ 773570 h 898547"/>
              <a:gd name="connsiteX10" fmla="*/ 702544 w 1731866"/>
              <a:gd name="connsiteY10" fmla="*/ 704513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70673 w 1731865"/>
              <a:gd name="connsiteY9" fmla="*/ 773579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5472"/>
              <a:gd name="connsiteY0" fmla="*/ 718060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29450 w 1735472"/>
              <a:gd name="connsiteY10" fmla="*/ 718060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18115 w 1721742"/>
              <a:gd name="connsiteY0" fmla="*/ 725582 h 891586"/>
              <a:gd name="connsiteX1" fmla="*/ 1151317 w 1721742"/>
              <a:gd name="connsiteY1" fmla="*/ 724804 h 891586"/>
              <a:gd name="connsiteX2" fmla="*/ 1619254 w 1721742"/>
              <a:gd name="connsiteY2" fmla="*/ 622036 h 891586"/>
              <a:gd name="connsiteX3" fmla="*/ 1664402 w 1721742"/>
              <a:gd name="connsiteY3" fmla="*/ 138261 h 891586"/>
              <a:gd name="connsiteX4" fmla="*/ 707521 w 1721742"/>
              <a:gd name="connsiteY4" fmla="*/ 2720 h 891586"/>
              <a:gd name="connsiteX5" fmla="*/ 15530 w 1721742"/>
              <a:gd name="connsiteY5" fmla="*/ 208270 h 891586"/>
              <a:gd name="connsiteX6" fmla="*/ 128877 w 1721742"/>
              <a:gd name="connsiteY6" fmla="*/ 668994 h 891586"/>
              <a:gd name="connsiteX7" fmla="*/ 446999 w 1721742"/>
              <a:gd name="connsiteY7" fmla="*/ 710126 h 891586"/>
              <a:gd name="connsiteX8" fmla="*/ 709887 w 1721742"/>
              <a:gd name="connsiteY8" fmla="*/ 891586 h 891586"/>
              <a:gd name="connsiteX9" fmla="*/ 630529 w 1721742"/>
              <a:gd name="connsiteY9" fmla="*/ 796638 h 891586"/>
              <a:gd name="connsiteX10" fmla="*/ 618115 w 1721742"/>
              <a:gd name="connsiteY10" fmla="*/ 725582 h 891586"/>
              <a:gd name="connsiteX0" fmla="*/ 647607 w 1751234"/>
              <a:gd name="connsiteY0" fmla="*/ 725582 h 891586"/>
              <a:gd name="connsiteX1" fmla="*/ 1180809 w 1751234"/>
              <a:gd name="connsiteY1" fmla="*/ 724804 h 891586"/>
              <a:gd name="connsiteX2" fmla="*/ 1648746 w 1751234"/>
              <a:gd name="connsiteY2" fmla="*/ 622036 h 891586"/>
              <a:gd name="connsiteX3" fmla="*/ 1693894 w 1751234"/>
              <a:gd name="connsiteY3" fmla="*/ 138261 h 891586"/>
              <a:gd name="connsiteX4" fmla="*/ 737013 w 1751234"/>
              <a:gd name="connsiteY4" fmla="*/ 2720 h 891586"/>
              <a:gd name="connsiteX5" fmla="*/ 45022 w 1751234"/>
              <a:gd name="connsiteY5" fmla="*/ 208270 h 891586"/>
              <a:gd name="connsiteX6" fmla="*/ 112285 w 1751234"/>
              <a:gd name="connsiteY6" fmla="*/ 648316 h 891586"/>
              <a:gd name="connsiteX7" fmla="*/ 476491 w 1751234"/>
              <a:gd name="connsiteY7" fmla="*/ 710126 h 891586"/>
              <a:gd name="connsiteX8" fmla="*/ 739379 w 1751234"/>
              <a:gd name="connsiteY8" fmla="*/ 891586 h 891586"/>
              <a:gd name="connsiteX9" fmla="*/ 660021 w 1751234"/>
              <a:gd name="connsiteY9" fmla="*/ 796638 h 891586"/>
              <a:gd name="connsiteX10" fmla="*/ 647607 w 1751234"/>
              <a:gd name="connsiteY10" fmla="*/ 725582 h 891586"/>
              <a:gd name="connsiteX0" fmla="*/ 643800 w 1747427"/>
              <a:gd name="connsiteY0" fmla="*/ 725582 h 891586"/>
              <a:gd name="connsiteX1" fmla="*/ 1177002 w 1747427"/>
              <a:gd name="connsiteY1" fmla="*/ 724804 h 891586"/>
              <a:gd name="connsiteX2" fmla="*/ 1644939 w 1747427"/>
              <a:gd name="connsiteY2" fmla="*/ 622036 h 891586"/>
              <a:gd name="connsiteX3" fmla="*/ 1690087 w 1747427"/>
              <a:gd name="connsiteY3" fmla="*/ 138261 h 891586"/>
              <a:gd name="connsiteX4" fmla="*/ 733206 w 1747427"/>
              <a:gd name="connsiteY4" fmla="*/ 2720 h 891586"/>
              <a:gd name="connsiteX5" fmla="*/ 41215 w 1747427"/>
              <a:gd name="connsiteY5" fmla="*/ 208270 h 891586"/>
              <a:gd name="connsiteX6" fmla="*/ 121645 w 1747427"/>
              <a:gd name="connsiteY6" fmla="*/ 629706 h 891586"/>
              <a:gd name="connsiteX7" fmla="*/ 472684 w 1747427"/>
              <a:gd name="connsiteY7" fmla="*/ 710126 h 891586"/>
              <a:gd name="connsiteX8" fmla="*/ 735572 w 1747427"/>
              <a:gd name="connsiteY8" fmla="*/ 891586 h 891586"/>
              <a:gd name="connsiteX9" fmla="*/ 656214 w 1747427"/>
              <a:gd name="connsiteY9" fmla="*/ 796638 h 891586"/>
              <a:gd name="connsiteX10" fmla="*/ 643800 w 1747427"/>
              <a:gd name="connsiteY10" fmla="*/ 725582 h 891586"/>
              <a:gd name="connsiteX0" fmla="*/ 622547 w 1726174"/>
              <a:gd name="connsiteY0" fmla="*/ 723164 h 889168"/>
              <a:gd name="connsiteX1" fmla="*/ 1155749 w 1726174"/>
              <a:gd name="connsiteY1" fmla="*/ 722386 h 889168"/>
              <a:gd name="connsiteX2" fmla="*/ 1623686 w 1726174"/>
              <a:gd name="connsiteY2" fmla="*/ 619618 h 889168"/>
              <a:gd name="connsiteX3" fmla="*/ 1668834 w 1726174"/>
              <a:gd name="connsiteY3" fmla="*/ 135843 h 889168"/>
              <a:gd name="connsiteX4" fmla="*/ 711953 w 1726174"/>
              <a:gd name="connsiteY4" fmla="*/ 302 h 889168"/>
              <a:gd name="connsiteX5" fmla="*/ 46296 w 1726174"/>
              <a:gd name="connsiteY5" fmla="*/ 158293 h 889168"/>
              <a:gd name="connsiteX6" fmla="*/ 100392 w 1726174"/>
              <a:gd name="connsiteY6" fmla="*/ 627288 h 889168"/>
              <a:gd name="connsiteX7" fmla="*/ 451431 w 1726174"/>
              <a:gd name="connsiteY7" fmla="*/ 707708 h 889168"/>
              <a:gd name="connsiteX8" fmla="*/ 714319 w 1726174"/>
              <a:gd name="connsiteY8" fmla="*/ 889168 h 889168"/>
              <a:gd name="connsiteX9" fmla="*/ 634961 w 1726174"/>
              <a:gd name="connsiteY9" fmla="*/ 794220 h 889168"/>
              <a:gd name="connsiteX10" fmla="*/ 622547 w 1726174"/>
              <a:gd name="connsiteY10" fmla="*/ 723164 h 889168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34961 w 1726174"/>
              <a:gd name="connsiteY9" fmla="*/ 794220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596213 w 1726174"/>
              <a:gd name="connsiteY10" fmla="*/ 719029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597107 w 1726174"/>
              <a:gd name="connsiteY9" fmla="*/ 790084 h 876761"/>
              <a:gd name="connsiteX10" fmla="*/ 596213 w 1726174"/>
              <a:gd name="connsiteY10" fmla="*/ 719029 h 876761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7107 w 1726174"/>
              <a:gd name="connsiteY9" fmla="*/ 790084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603967 w 1726174"/>
              <a:gd name="connsiteY9" fmla="*/ 795371 h 843785"/>
              <a:gd name="connsiteX10" fmla="*/ 596213 w 1726174"/>
              <a:gd name="connsiteY10" fmla="*/ 719029 h 843785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3967 w 1726174"/>
              <a:gd name="connsiteY9" fmla="*/ 795371 h 833928"/>
              <a:gd name="connsiteX10" fmla="*/ 596213 w 1726174"/>
              <a:gd name="connsiteY10" fmla="*/ 719029 h 833928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2001 w 1726174"/>
              <a:gd name="connsiteY9" fmla="*/ 787961 h 833928"/>
              <a:gd name="connsiteX10" fmla="*/ 596213 w 1726174"/>
              <a:gd name="connsiteY10" fmla="*/ 719029 h 833928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26056" h="844243">
                <a:moveTo>
                  <a:pt x="596095" y="729476"/>
                </a:moveTo>
                <a:cubicBezTo>
                  <a:pt x="661109" y="739868"/>
                  <a:pt x="981208" y="743412"/>
                  <a:pt x="1155631" y="732833"/>
                </a:cubicBezTo>
                <a:cubicBezTo>
                  <a:pt x="1330054" y="722254"/>
                  <a:pt x="1538054" y="727822"/>
                  <a:pt x="1623568" y="630065"/>
                </a:cubicBezTo>
                <a:cubicBezTo>
                  <a:pt x="1709082" y="532308"/>
                  <a:pt x="1780349" y="377557"/>
                  <a:pt x="1668716" y="146290"/>
                </a:cubicBezTo>
                <a:cubicBezTo>
                  <a:pt x="1577926" y="1391"/>
                  <a:pt x="980669" y="-2974"/>
                  <a:pt x="710246" y="768"/>
                </a:cubicBezTo>
                <a:cubicBezTo>
                  <a:pt x="439823" y="4510"/>
                  <a:pt x="147840" y="62579"/>
                  <a:pt x="46178" y="168740"/>
                </a:cubicBezTo>
                <a:cubicBezTo>
                  <a:pt x="-55484" y="274901"/>
                  <a:pt x="32752" y="546166"/>
                  <a:pt x="100274" y="637735"/>
                </a:cubicBezTo>
                <a:cubicBezTo>
                  <a:pt x="167796" y="729304"/>
                  <a:pt x="405212" y="718155"/>
                  <a:pt x="451313" y="718155"/>
                </a:cubicBezTo>
                <a:cubicBezTo>
                  <a:pt x="526895" y="793049"/>
                  <a:pt x="550644" y="827154"/>
                  <a:pt x="629622" y="844243"/>
                </a:cubicBezTo>
                <a:cubicBezTo>
                  <a:pt x="615010" y="820248"/>
                  <a:pt x="617853" y="832539"/>
                  <a:pt x="601883" y="798408"/>
                </a:cubicBezTo>
                <a:cubicBezTo>
                  <a:pt x="585219" y="769261"/>
                  <a:pt x="596095" y="729476"/>
                  <a:pt x="596095" y="72947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0B73D1-A4C3-4A71-836A-5FD28F3264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77662" y="659873"/>
            <a:ext cx="6247268" cy="2432162"/>
          </a:xfrm>
          <a:custGeom>
            <a:avLst/>
            <a:gdLst>
              <a:gd name="connsiteX0" fmla="*/ 702544 w 1731866"/>
              <a:gd name="connsiteY0" fmla="*/ 704513 h 898547"/>
              <a:gd name="connsiteX1" fmla="*/ 1151838 w 1731866"/>
              <a:gd name="connsiteY1" fmla="*/ 709752 h 898547"/>
              <a:gd name="connsiteX2" fmla="*/ 1632946 w 1731866"/>
              <a:gd name="connsiteY2" fmla="*/ 622027 h 898547"/>
              <a:gd name="connsiteX3" fmla="*/ 1678094 w 1731866"/>
              <a:gd name="connsiteY3" fmla="*/ 138252 h 898547"/>
              <a:gd name="connsiteX4" fmla="*/ 721213 w 1731866"/>
              <a:gd name="connsiteY4" fmla="*/ 2711 h 898547"/>
              <a:gd name="connsiteX5" fmla="*/ 29222 w 1731866"/>
              <a:gd name="connsiteY5" fmla="*/ 208261 h 898547"/>
              <a:gd name="connsiteX6" fmla="*/ 142569 w 1731866"/>
              <a:gd name="connsiteY6" fmla="*/ 668985 h 898547"/>
              <a:gd name="connsiteX7" fmla="*/ 426128 w 1731866"/>
              <a:gd name="connsiteY7" fmla="*/ 701846 h 898547"/>
              <a:gd name="connsiteX8" fmla="*/ 729119 w 1731866"/>
              <a:gd name="connsiteY8" fmla="*/ 898538 h 898547"/>
              <a:gd name="connsiteX9" fmla="*/ 670635 w 1731866"/>
              <a:gd name="connsiteY9" fmla="*/ 773570 h 898547"/>
              <a:gd name="connsiteX10" fmla="*/ 702544 w 1731866"/>
              <a:gd name="connsiteY10" fmla="*/ 704513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70673 w 1731865"/>
              <a:gd name="connsiteY9" fmla="*/ 773579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5472"/>
              <a:gd name="connsiteY0" fmla="*/ 718060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29450 w 1735472"/>
              <a:gd name="connsiteY10" fmla="*/ 718060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18115 w 1721742"/>
              <a:gd name="connsiteY0" fmla="*/ 725582 h 891586"/>
              <a:gd name="connsiteX1" fmla="*/ 1151317 w 1721742"/>
              <a:gd name="connsiteY1" fmla="*/ 724804 h 891586"/>
              <a:gd name="connsiteX2" fmla="*/ 1619254 w 1721742"/>
              <a:gd name="connsiteY2" fmla="*/ 622036 h 891586"/>
              <a:gd name="connsiteX3" fmla="*/ 1664402 w 1721742"/>
              <a:gd name="connsiteY3" fmla="*/ 138261 h 891586"/>
              <a:gd name="connsiteX4" fmla="*/ 707521 w 1721742"/>
              <a:gd name="connsiteY4" fmla="*/ 2720 h 891586"/>
              <a:gd name="connsiteX5" fmla="*/ 15530 w 1721742"/>
              <a:gd name="connsiteY5" fmla="*/ 208270 h 891586"/>
              <a:gd name="connsiteX6" fmla="*/ 128877 w 1721742"/>
              <a:gd name="connsiteY6" fmla="*/ 668994 h 891586"/>
              <a:gd name="connsiteX7" fmla="*/ 446999 w 1721742"/>
              <a:gd name="connsiteY7" fmla="*/ 710126 h 891586"/>
              <a:gd name="connsiteX8" fmla="*/ 709887 w 1721742"/>
              <a:gd name="connsiteY8" fmla="*/ 891586 h 891586"/>
              <a:gd name="connsiteX9" fmla="*/ 630529 w 1721742"/>
              <a:gd name="connsiteY9" fmla="*/ 796638 h 891586"/>
              <a:gd name="connsiteX10" fmla="*/ 618115 w 1721742"/>
              <a:gd name="connsiteY10" fmla="*/ 725582 h 891586"/>
              <a:gd name="connsiteX0" fmla="*/ 647607 w 1751234"/>
              <a:gd name="connsiteY0" fmla="*/ 725582 h 891586"/>
              <a:gd name="connsiteX1" fmla="*/ 1180809 w 1751234"/>
              <a:gd name="connsiteY1" fmla="*/ 724804 h 891586"/>
              <a:gd name="connsiteX2" fmla="*/ 1648746 w 1751234"/>
              <a:gd name="connsiteY2" fmla="*/ 622036 h 891586"/>
              <a:gd name="connsiteX3" fmla="*/ 1693894 w 1751234"/>
              <a:gd name="connsiteY3" fmla="*/ 138261 h 891586"/>
              <a:gd name="connsiteX4" fmla="*/ 737013 w 1751234"/>
              <a:gd name="connsiteY4" fmla="*/ 2720 h 891586"/>
              <a:gd name="connsiteX5" fmla="*/ 45022 w 1751234"/>
              <a:gd name="connsiteY5" fmla="*/ 208270 h 891586"/>
              <a:gd name="connsiteX6" fmla="*/ 112285 w 1751234"/>
              <a:gd name="connsiteY6" fmla="*/ 648316 h 891586"/>
              <a:gd name="connsiteX7" fmla="*/ 476491 w 1751234"/>
              <a:gd name="connsiteY7" fmla="*/ 710126 h 891586"/>
              <a:gd name="connsiteX8" fmla="*/ 739379 w 1751234"/>
              <a:gd name="connsiteY8" fmla="*/ 891586 h 891586"/>
              <a:gd name="connsiteX9" fmla="*/ 660021 w 1751234"/>
              <a:gd name="connsiteY9" fmla="*/ 796638 h 891586"/>
              <a:gd name="connsiteX10" fmla="*/ 647607 w 1751234"/>
              <a:gd name="connsiteY10" fmla="*/ 725582 h 891586"/>
              <a:gd name="connsiteX0" fmla="*/ 643800 w 1747427"/>
              <a:gd name="connsiteY0" fmla="*/ 725582 h 891586"/>
              <a:gd name="connsiteX1" fmla="*/ 1177002 w 1747427"/>
              <a:gd name="connsiteY1" fmla="*/ 724804 h 891586"/>
              <a:gd name="connsiteX2" fmla="*/ 1644939 w 1747427"/>
              <a:gd name="connsiteY2" fmla="*/ 622036 h 891586"/>
              <a:gd name="connsiteX3" fmla="*/ 1690087 w 1747427"/>
              <a:gd name="connsiteY3" fmla="*/ 138261 h 891586"/>
              <a:gd name="connsiteX4" fmla="*/ 733206 w 1747427"/>
              <a:gd name="connsiteY4" fmla="*/ 2720 h 891586"/>
              <a:gd name="connsiteX5" fmla="*/ 41215 w 1747427"/>
              <a:gd name="connsiteY5" fmla="*/ 208270 h 891586"/>
              <a:gd name="connsiteX6" fmla="*/ 121645 w 1747427"/>
              <a:gd name="connsiteY6" fmla="*/ 629706 h 891586"/>
              <a:gd name="connsiteX7" fmla="*/ 472684 w 1747427"/>
              <a:gd name="connsiteY7" fmla="*/ 710126 h 891586"/>
              <a:gd name="connsiteX8" fmla="*/ 735572 w 1747427"/>
              <a:gd name="connsiteY8" fmla="*/ 891586 h 891586"/>
              <a:gd name="connsiteX9" fmla="*/ 656214 w 1747427"/>
              <a:gd name="connsiteY9" fmla="*/ 796638 h 891586"/>
              <a:gd name="connsiteX10" fmla="*/ 643800 w 1747427"/>
              <a:gd name="connsiteY10" fmla="*/ 725582 h 891586"/>
              <a:gd name="connsiteX0" fmla="*/ 622547 w 1726174"/>
              <a:gd name="connsiteY0" fmla="*/ 723164 h 889168"/>
              <a:gd name="connsiteX1" fmla="*/ 1155749 w 1726174"/>
              <a:gd name="connsiteY1" fmla="*/ 722386 h 889168"/>
              <a:gd name="connsiteX2" fmla="*/ 1623686 w 1726174"/>
              <a:gd name="connsiteY2" fmla="*/ 619618 h 889168"/>
              <a:gd name="connsiteX3" fmla="*/ 1668834 w 1726174"/>
              <a:gd name="connsiteY3" fmla="*/ 135843 h 889168"/>
              <a:gd name="connsiteX4" fmla="*/ 711953 w 1726174"/>
              <a:gd name="connsiteY4" fmla="*/ 302 h 889168"/>
              <a:gd name="connsiteX5" fmla="*/ 46296 w 1726174"/>
              <a:gd name="connsiteY5" fmla="*/ 158293 h 889168"/>
              <a:gd name="connsiteX6" fmla="*/ 100392 w 1726174"/>
              <a:gd name="connsiteY6" fmla="*/ 627288 h 889168"/>
              <a:gd name="connsiteX7" fmla="*/ 451431 w 1726174"/>
              <a:gd name="connsiteY7" fmla="*/ 707708 h 889168"/>
              <a:gd name="connsiteX8" fmla="*/ 714319 w 1726174"/>
              <a:gd name="connsiteY8" fmla="*/ 889168 h 889168"/>
              <a:gd name="connsiteX9" fmla="*/ 634961 w 1726174"/>
              <a:gd name="connsiteY9" fmla="*/ 794220 h 889168"/>
              <a:gd name="connsiteX10" fmla="*/ 622547 w 1726174"/>
              <a:gd name="connsiteY10" fmla="*/ 723164 h 889168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34961 w 1726174"/>
              <a:gd name="connsiteY9" fmla="*/ 794220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596213 w 1726174"/>
              <a:gd name="connsiteY10" fmla="*/ 719029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597107 w 1726174"/>
              <a:gd name="connsiteY9" fmla="*/ 790084 h 876761"/>
              <a:gd name="connsiteX10" fmla="*/ 596213 w 1726174"/>
              <a:gd name="connsiteY10" fmla="*/ 719029 h 876761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7107 w 1726174"/>
              <a:gd name="connsiteY9" fmla="*/ 790084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603967 w 1726174"/>
              <a:gd name="connsiteY9" fmla="*/ 795371 h 843785"/>
              <a:gd name="connsiteX10" fmla="*/ 596213 w 1726174"/>
              <a:gd name="connsiteY10" fmla="*/ 719029 h 843785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3967 w 1726174"/>
              <a:gd name="connsiteY9" fmla="*/ 795371 h 833928"/>
              <a:gd name="connsiteX10" fmla="*/ 596213 w 1726174"/>
              <a:gd name="connsiteY10" fmla="*/ 719029 h 833928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2001 w 1726174"/>
              <a:gd name="connsiteY9" fmla="*/ 787961 h 833928"/>
              <a:gd name="connsiteX10" fmla="*/ 596213 w 1726174"/>
              <a:gd name="connsiteY10" fmla="*/ 719029 h 833928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26056" h="844243">
                <a:moveTo>
                  <a:pt x="596095" y="729476"/>
                </a:moveTo>
                <a:cubicBezTo>
                  <a:pt x="661109" y="739868"/>
                  <a:pt x="981208" y="743412"/>
                  <a:pt x="1155631" y="732833"/>
                </a:cubicBezTo>
                <a:cubicBezTo>
                  <a:pt x="1330054" y="722254"/>
                  <a:pt x="1538054" y="727822"/>
                  <a:pt x="1623568" y="630065"/>
                </a:cubicBezTo>
                <a:cubicBezTo>
                  <a:pt x="1709082" y="532308"/>
                  <a:pt x="1780349" y="377557"/>
                  <a:pt x="1668716" y="146290"/>
                </a:cubicBezTo>
                <a:cubicBezTo>
                  <a:pt x="1577926" y="1391"/>
                  <a:pt x="980669" y="-2974"/>
                  <a:pt x="710246" y="768"/>
                </a:cubicBezTo>
                <a:cubicBezTo>
                  <a:pt x="439823" y="4510"/>
                  <a:pt x="147840" y="62579"/>
                  <a:pt x="46178" y="168740"/>
                </a:cubicBezTo>
                <a:cubicBezTo>
                  <a:pt x="-55484" y="274901"/>
                  <a:pt x="32752" y="546166"/>
                  <a:pt x="100274" y="637735"/>
                </a:cubicBezTo>
                <a:cubicBezTo>
                  <a:pt x="167796" y="729304"/>
                  <a:pt x="405212" y="718155"/>
                  <a:pt x="451313" y="718155"/>
                </a:cubicBezTo>
                <a:cubicBezTo>
                  <a:pt x="526895" y="793049"/>
                  <a:pt x="550644" y="827154"/>
                  <a:pt x="629622" y="844243"/>
                </a:cubicBezTo>
                <a:cubicBezTo>
                  <a:pt x="615010" y="820248"/>
                  <a:pt x="617853" y="832539"/>
                  <a:pt x="601883" y="798408"/>
                </a:cubicBezTo>
                <a:cubicBezTo>
                  <a:pt x="585219" y="769261"/>
                  <a:pt x="596095" y="729476"/>
                  <a:pt x="596095" y="729476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8B1869-2FFA-6BD8-8D97-00B41BB81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6598" y="1083379"/>
            <a:ext cx="4947424" cy="1364106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/>
              <a:t>Владимир Иванович Даль, русский писатель, этнограф и лексикограф, собиратель фольклора</a:t>
            </a:r>
            <a:endParaRPr lang="ru-RU" sz="2400" dirty="0">
              <a:latin typeface="Cambria"/>
              <a:ea typeface="Cambria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3746FB-F425-B6C5-22B3-0CB5A32DC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7874" y="2844865"/>
            <a:ext cx="6557555" cy="2643119"/>
          </a:xfrm>
        </p:spPr>
        <p:txBody>
          <a:bodyPr anchor="ctr">
            <a:normAutofit/>
          </a:bodyPr>
          <a:lstStyle/>
          <a:p>
            <a:pPr algn="ctr"/>
            <a:r>
              <a:rPr lang="ru-RU" sz="3600" spc="100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>«Воспитатель сам должен быть тем</a:t>
            </a:r>
            <a:r>
              <a:rPr lang="ru-RU" sz="3600" spc="10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>, </a:t>
            </a:r>
            <a:r>
              <a:rPr lang="ru-RU" sz="3600" spc="100" smtClean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>кем </a:t>
            </a:r>
            <a:r>
              <a:rPr lang="ru-RU" sz="3600" spc="100" dirty="0">
                <a:solidFill>
                  <a:schemeClr val="accent4">
                    <a:lumMod val="50000"/>
                  </a:schemeClr>
                </a:solidFill>
                <a:latin typeface="Cambria"/>
                <a:ea typeface="Calibri Light"/>
                <a:cs typeface="Calibri Light"/>
              </a:rPr>
              <a:t>он хочет сделать воспитанника»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01996C-51AA-C3EE-C7E2-AA9A6D56D1BC}"/>
              </a:ext>
            </a:extLst>
          </p:cNvPr>
          <p:cNvSpPr txBox="1"/>
          <p:nvPr/>
        </p:nvSpPr>
        <p:spPr>
          <a:xfrm>
            <a:off x="4188823" y="6209211"/>
            <a:ext cx="8292610" cy="4639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#</a:t>
            </a:r>
            <a:r>
              <a:rPr lang="ru-RU" sz="2400" dirty="0" smtClean="0">
                <a:solidFill>
                  <a:srgbClr val="002060"/>
                </a:solidFill>
              </a:rPr>
              <a:t>РодительскоеСобрание43  </a:t>
            </a:r>
            <a:r>
              <a:rPr lang="ru-RU" sz="2400" dirty="0">
                <a:solidFill>
                  <a:srgbClr val="002060"/>
                </a:solidFill>
              </a:rPr>
              <a:t>#ГодПедагогаНаставника43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13" name="Picture 2" descr="https://cloud.mpcenter.ru/d/s/s6l5hP5UsTCfqvYj587jr5Dy5fExolnm/webapi/entry.cgi/%D0%BB%D0%BE%D0%B3%D0%BE%D1%82%D0%B8%D0%BF%20%D0%93%D0%BE%D0%B4%D0%B0%20%D0%BF%D0%B5%D0%B4%D0%B0%D0%B3%D0%BE%D0%B3%D0%B0%20%D0%B8%20%D0%BD%D0%B0%D1%81%D1%82%D0%B0%D0%B2%D0%BD%D0%B8%D0%BA%D0%B0_%D0%97%D0%BE%D0%BB%D0%BE%D1%82%D0%BE%D0%B9.png?api=SYNO.SynologyDrive.Files&amp;method=download&amp;version=2&amp;files=%5B%22id%3A732857342837699564%22%5D&amp;force_download=false&amp;sharing_token=%222ran.kL9S2WWEtDvZobC_RWLJSl04.dnRhf4S4sVTn2ivsTq7D4i6ERiyzXQETNjDn.xWE7xYWNK0f5F4TnGbHpVywsETW.fSnrhdsebXhRT_Gpm6BIRW9_0ZFB8toSS82HsupEepAGrtY3YzuCk2xExSilWnwOIHlh8.wHF5mRYF.0Tq3Kw7YTwoX6j2BYDojCSCJNq1DCb0MqcPHM74qwq5q0W6wzbYTNEiCnOEK1OOjrNcByzqJLh%22&amp;_dc=16802633552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6651" y="-544729"/>
            <a:ext cx="4100720" cy="31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08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itchatVTI">
  <a:themeElements>
    <a:clrScheme name="AnalogousFromLightSeedLeftStep">
      <a:dk1>
        <a:srgbClr val="000000"/>
      </a:dk1>
      <a:lt1>
        <a:srgbClr val="FFFFFF"/>
      </a:lt1>
      <a:dk2>
        <a:srgbClr val="2E2441"/>
      </a:dk2>
      <a:lt2>
        <a:srgbClr val="E2E8E8"/>
      </a:lt2>
      <a:accent1>
        <a:srgbClr val="D18B8B"/>
      </a:accent1>
      <a:accent2>
        <a:srgbClr val="C77295"/>
      </a:accent2>
      <a:accent3>
        <a:srgbClr val="D18BC6"/>
      </a:accent3>
      <a:accent4>
        <a:srgbClr val="B172C7"/>
      </a:accent4>
      <a:accent5>
        <a:srgbClr val="A28BD1"/>
      </a:accent5>
      <a:accent6>
        <a:srgbClr val="7279C7"/>
      </a:accent6>
      <a:hlink>
        <a:srgbClr val="568D8D"/>
      </a:hlink>
      <a:folHlink>
        <a:srgbClr val="7F7F7F"/>
      </a:folHlink>
    </a:clrScheme>
    <a:fontScheme name="The Hand">
      <a:majorFont>
        <a:latin typeface="The Serif Hand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itchatVTI" id="{08BB1610-1071-4750-BA6F-EA15E875FFCD}" vid="{D7BDF053-2181-45AE-9365-FFAA906CB4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159</Words>
  <Application>Microsoft Office PowerPoint</Application>
  <PresentationFormat>Широкоэкранный</PresentationFormat>
  <Paragraphs>27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 Light</vt:lpstr>
      <vt:lpstr>Cambria</vt:lpstr>
      <vt:lpstr>Courier New</vt:lpstr>
      <vt:lpstr>The Hand</vt:lpstr>
      <vt:lpstr>The Serif Hand</vt:lpstr>
      <vt:lpstr>ChitchatVTI</vt:lpstr>
      <vt:lpstr> «Когда слово воспитывает.  Методы воспитания в семье и образовательной организации»  </vt:lpstr>
      <vt:lpstr>Как вам кажется, о чем эта мудрость?</vt:lpstr>
      <vt:lpstr>Презентация PowerPoint</vt:lpstr>
      <vt:lpstr>«Вырастешь — поймешь» «Потому что я так сказал(а)!» «У тебя здесь нет ничего своего» «А почему не пять?» «Не будешь слушаться — отдам тебя в детдом» «Ты меня достал(а)!»  </vt:lpstr>
      <vt:lpstr>Какие еще ошибки родители допускают в общении с ребенком?</vt:lpstr>
      <vt:lpstr>Презентация PowerPoint</vt:lpstr>
      <vt:lpstr>Владимир Иванович Даль, русский писатель, этнограф и лексикограф, собиратель фольклора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338</cp:revision>
  <dcterms:created xsi:type="dcterms:W3CDTF">2022-08-24T01:18:06Z</dcterms:created>
  <dcterms:modified xsi:type="dcterms:W3CDTF">2023-03-31T12:26:49Z</dcterms:modified>
</cp:coreProperties>
</file>